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Poppi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regular.fntdata"/><Relationship Id="rId25" Type="http://schemas.openxmlformats.org/officeDocument/2006/relationships/slide" Target="slides/slide20.xml"/><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drawings/d/14eCEjXcqG9r8MgOhb0hJcuRBNNsWnWJidRK59egllrs/edit?usp=sharing" TargetMode="External"/><Relationship Id="rId22" Type="http://schemas.openxmlformats.org/officeDocument/2006/relationships/hyperlink" Target="https://sites.google.com/view/photoboothsouthpasadena/home" TargetMode="External"/><Relationship Id="rId21" Type="http://schemas.openxmlformats.org/officeDocument/2006/relationships/hyperlink" Target="https://drive.google.com/file/d/1Ub_baxN1yIKa7z6PHbWKiQ5Hv3QmkYdb/view?usp=drivesdk" TargetMode="External"/><Relationship Id="rId24" Type="http://schemas.openxmlformats.org/officeDocument/2006/relationships/hyperlink" Target="https://docs.google.com/document/d/1Otwsv1yAOGAaRAzeycyql8SNPX9xHUMhgdmbg_p9xAU/pub" TargetMode="External"/><Relationship Id="rId23" Type="http://schemas.openxmlformats.org/officeDocument/2006/relationships/hyperlink" Target="https://docs.google.com/document/d/1Otwsv1yAOGAaRAzeycyql8SNPX9xHUMhgdmbg_p9xAU/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mobile-roaming-photo-booth/pb-pasadena" TargetMode="External"/><Relationship Id="rId3" Type="http://schemas.openxmlformats.org/officeDocument/2006/relationships/hyperlink" Target="https://drive.google.com/drive/folders/1d3Vn9_23dSIJjqKnoX2_tqETaPS4yjGM?usp=sharing" TargetMode="External"/><Relationship Id="rId4" Type="http://schemas.openxmlformats.org/officeDocument/2006/relationships/hyperlink" Target="https://news.google.com/rss/search?q=photobooth" TargetMode="External"/><Relationship Id="rId9" Type="http://schemas.openxmlformats.org/officeDocument/2006/relationships/hyperlink" Target="https://drive.google.com/file/d/1PxHw7KxCjm1GrxwjsA3o4veFrDZX3rPO/view?usp=sharing" TargetMode="External"/><Relationship Id="rId26" Type="http://schemas.openxmlformats.org/officeDocument/2006/relationships/hyperlink" Target="https://docs.google.com/presentation/d/1mZ6ATwGo0hqbbRr0RGsN_KMxLNXm4VxlZKsd0L82G58/edit?usp=sharing" TargetMode="External"/><Relationship Id="rId25" Type="http://schemas.openxmlformats.org/officeDocument/2006/relationships/hyperlink" Target="https://docs.google.com/document/d/1Otwsv1yAOGAaRAzeycyql8SNPX9xHUMhgdmbg_p9xAU/view" TargetMode="External"/><Relationship Id="rId28" Type="http://schemas.openxmlformats.org/officeDocument/2006/relationships/hyperlink" Target="https://docs.google.com/presentation/d/1mZ6ATwGo0hqbbRr0RGsN_KMxLNXm4VxlZKsd0L82G58/view" TargetMode="External"/><Relationship Id="rId27" Type="http://schemas.openxmlformats.org/officeDocument/2006/relationships/hyperlink" Target="https://docs.google.com/presentation/d/1mZ6ATwGo0hqbbRr0RGsN_KMxLNXm4VxlZKsd0L82G58/pub?start=true&amp;loop=true&amp;delayms=3000" TargetMode="External"/><Relationship Id="rId5" Type="http://schemas.openxmlformats.org/officeDocument/2006/relationships/hyperlink" Target="https://drive.google.com/drive/folders/1K9GpQgMNpppxIXaFss8plhdd_yHR28LR?usp=sharing" TargetMode="External"/><Relationship Id="rId6" Type="http://schemas.openxmlformats.org/officeDocument/2006/relationships/hyperlink" Target="https://drive.google.com/drive/folders/1TnKEWKuGHW8D_RVgvk1ukbc2Fy-VwHk5?usp=sharing" TargetMode="External"/><Relationship Id="rId29" Type="http://schemas.openxmlformats.org/officeDocument/2006/relationships/hyperlink" Target="https://docs.google.com/presentation/d/1mZ6ATwGo0hqbbRr0RGsN_KMxLNXm4VxlZKsd0L82G58/htmlpresent" TargetMode="External"/><Relationship Id="rId7" Type="http://schemas.openxmlformats.org/officeDocument/2006/relationships/hyperlink" Target="https://drive.google.com/drive/folders/1tPjbaGNC0_qh7N91arh7ayXcEvyjKpc8?usp=sharing" TargetMode="External"/><Relationship Id="rId8" Type="http://schemas.openxmlformats.org/officeDocument/2006/relationships/hyperlink" Target="https://drive.google.com/drive/folders/1hPOtvD9rFr3y05WRd3Yun327bgX6gvxA?usp=sharing" TargetMode="External"/><Relationship Id="rId11" Type="http://schemas.openxmlformats.org/officeDocument/2006/relationships/hyperlink" Target="https://drive.google.com/file/d/1juBgQIEzg-B1Ed6O5s7PlscMG_dnDyGB/view?usp=sharing" TargetMode="External"/><Relationship Id="rId10" Type="http://schemas.openxmlformats.org/officeDocument/2006/relationships/hyperlink" Target="https://drive.google.com/file/d/1lG-1Vg4l8ztTkCU2Pl1dLqaE8g6cGLlf/view?usp=sharing" TargetMode="External"/><Relationship Id="rId13" Type="http://schemas.openxmlformats.org/officeDocument/2006/relationships/hyperlink" Target="https://drive.google.com/file/d/1V8vH92BLOyK2riphL0DqJWym6aujoRmj/view?usp=sharing" TargetMode="External"/><Relationship Id="rId12" Type="http://schemas.openxmlformats.org/officeDocument/2006/relationships/hyperlink" Target="https://drive.google.com/file/d/1vNLzp4wm1b1rb6WiLEJvLPosnepi4v3a/view?usp=sharing" TargetMode="External"/><Relationship Id="rId15" Type="http://schemas.openxmlformats.org/officeDocument/2006/relationships/hyperlink" Target="https://docs.google.com/spreadsheet/pub?key=1-olCJugCCVKkJlbOH-9LkVuCQW59Av97FzyoGFPG-LI" TargetMode="External"/><Relationship Id="rId14" Type="http://schemas.openxmlformats.org/officeDocument/2006/relationships/hyperlink" Target="https://docs.google.com/spreadsheets/d/1-olCJugCCVKkJlbOH-9LkVuCQW59Av97FzyoGFPG-LI/edit?usp=sharing" TargetMode="External"/><Relationship Id="rId17" Type="http://schemas.openxmlformats.org/officeDocument/2006/relationships/hyperlink" Target="https://docs.google.com/spreadsheets/d/1-olCJugCCVKkJlbOH-9LkVuCQW59Av97FzyoGFPG-LI/pub" TargetMode="External"/><Relationship Id="rId16" Type="http://schemas.openxmlformats.org/officeDocument/2006/relationships/hyperlink" Target="https://docs.google.com/spreadsheets/d/1-olCJugCCVKkJlbOH-9LkVuCQW59Av97FzyoGFPG-LI/pubhtml" TargetMode="External"/><Relationship Id="rId19" Type="http://schemas.openxmlformats.org/officeDocument/2006/relationships/hyperlink" Target="https://docs.google.com/forms/d/1gfVir06DjlASCaKGk4KoTYZhYhm1t2ywiHJpgTdtv_o/edit?usp=sharing" TargetMode="External"/><Relationship Id="rId18" Type="http://schemas.openxmlformats.org/officeDocument/2006/relationships/hyperlink" Target="https://docs.google.com/spreadsheets/d/1-olCJugCCVKkJlbOH-9LkVuCQW59Av97FzyoGFPG-LI/view"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0" Type="http://schemas.openxmlformats.org/officeDocument/2006/relationships/hyperlink" Target="https://docs.google.com/drawings/d/14eCEjXcqG9r8MgOhb0hJcuRBNNsWnWJidRK59egllrs/edit?usp=sharing" TargetMode="External"/><Relationship Id="rId22" Type="http://schemas.openxmlformats.org/officeDocument/2006/relationships/hyperlink" Target="https://sites.google.com/view/photoboothsouthpasadena/home" TargetMode="External"/><Relationship Id="rId21" Type="http://schemas.openxmlformats.org/officeDocument/2006/relationships/hyperlink" Target="https://drive.google.com/file/d/1Ub_baxN1yIKa7z6PHbWKiQ5Hv3QmkYdb/view?usp=drivesdk" TargetMode="External"/><Relationship Id="rId24" Type="http://schemas.openxmlformats.org/officeDocument/2006/relationships/hyperlink" Target="https://docs.google.com/document/d/1Otwsv1yAOGAaRAzeycyql8SNPX9xHUMhgdmbg_p9xAU/pub" TargetMode="External"/><Relationship Id="rId23" Type="http://schemas.openxmlformats.org/officeDocument/2006/relationships/hyperlink" Target="https://docs.google.com/document/d/1Otwsv1yAOGAaRAzeycyql8SNPX9xHUMhgdmbg_p9xAU/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mobile-roaming-photo-booth/pb-pasadena" TargetMode="External"/><Relationship Id="rId3" Type="http://schemas.openxmlformats.org/officeDocument/2006/relationships/hyperlink" Target="https://drive.google.com/drive/folders/1d3Vn9_23dSIJjqKnoX2_tqETaPS4yjGM?usp=sharing" TargetMode="External"/><Relationship Id="rId4" Type="http://schemas.openxmlformats.org/officeDocument/2006/relationships/hyperlink" Target="https://news.google.com/rss/search?q=photobooth" TargetMode="External"/><Relationship Id="rId9" Type="http://schemas.openxmlformats.org/officeDocument/2006/relationships/hyperlink" Target="https://drive.google.com/file/d/1PxHw7KxCjm1GrxwjsA3o4veFrDZX3rPO/view?usp=sharing" TargetMode="External"/><Relationship Id="rId26" Type="http://schemas.openxmlformats.org/officeDocument/2006/relationships/hyperlink" Target="https://docs.google.com/presentation/d/1mZ6ATwGo0hqbbRr0RGsN_KMxLNXm4VxlZKsd0L82G58/edit?usp=sharing" TargetMode="External"/><Relationship Id="rId25" Type="http://schemas.openxmlformats.org/officeDocument/2006/relationships/hyperlink" Target="https://docs.google.com/document/d/1Otwsv1yAOGAaRAzeycyql8SNPX9xHUMhgdmbg_p9xAU/view" TargetMode="External"/><Relationship Id="rId28" Type="http://schemas.openxmlformats.org/officeDocument/2006/relationships/hyperlink" Target="https://docs.google.com/presentation/d/1mZ6ATwGo0hqbbRr0RGsN_KMxLNXm4VxlZKsd0L82G58/view" TargetMode="External"/><Relationship Id="rId27" Type="http://schemas.openxmlformats.org/officeDocument/2006/relationships/hyperlink" Target="https://docs.google.com/presentation/d/1mZ6ATwGo0hqbbRr0RGsN_KMxLNXm4VxlZKsd0L82G58/pub?start=true&amp;loop=true&amp;delayms=3000" TargetMode="External"/><Relationship Id="rId5" Type="http://schemas.openxmlformats.org/officeDocument/2006/relationships/hyperlink" Target="https://drive.google.com/drive/folders/1K9GpQgMNpppxIXaFss8plhdd_yHR28LR?usp=sharing" TargetMode="External"/><Relationship Id="rId6" Type="http://schemas.openxmlformats.org/officeDocument/2006/relationships/hyperlink" Target="https://drive.google.com/drive/folders/1TnKEWKuGHW8D_RVgvk1ukbc2Fy-VwHk5?usp=sharing" TargetMode="External"/><Relationship Id="rId29" Type="http://schemas.openxmlformats.org/officeDocument/2006/relationships/hyperlink" Target="https://docs.google.com/presentation/d/1mZ6ATwGo0hqbbRr0RGsN_KMxLNXm4VxlZKsd0L82G58/htmlpresent" TargetMode="External"/><Relationship Id="rId7" Type="http://schemas.openxmlformats.org/officeDocument/2006/relationships/hyperlink" Target="https://drive.google.com/drive/folders/1tPjbaGNC0_qh7N91arh7ayXcEvyjKpc8?usp=sharing" TargetMode="External"/><Relationship Id="rId8" Type="http://schemas.openxmlformats.org/officeDocument/2006/relationships/hyperlink" Target="https://drive.google.com/drive/folders/1hPOtvD9rFr3y05WRd3Yun327bgX6gvxA?usp=sharing" TargetMode="External"/><Relationship Id="rId11" Type="http://schemas.openxmlformats.org/officeDocument/2006/relationships/hyperlink" Target="https://drive.google.com/file/d/1juBgQIEzg-B1Ed6O5s7PlscMG_dnDyGB/view?usp=sharing" TargetMode="External"/><Relationship Id="rId10" Type="http://schemas.openxmlformats.org/officeDocument/2006/relationships/hyperlink" Target="https://drive.google.com/file/d/1lG-1Vg4l8ztTkCU2Pl1dLqaE8g6cGLlf/view?usp=sharing" TargetMode="External"/><Relationship Id="rId13" Type="http://schemas.openxmlformats.org/officeDocument/2006/relationships/hyperlink" Target="https://drive.google.com/file/d/1V8vH92BLOyK2riphL0DqJWym6aujoRmj/view?usp=sharing" TargetMode="External"/><Relationship Id="rId12" Type="http://schemas.openxmlformats.org/officeDocument/2006/relationships/hyperlink" Target="https://drive.google.com/file/d/1vNLzp4wm1b1rb6WiLEJvLPosnepi4v3a/view?usp=sharing" TargetMode="External"/><Relationship Id="rId15" Type="http://schemas.openxmlformats.org/officeDocument/2006/relationships/hyperlink" Target="https://docs.google.com/spreadsheet/pub?key=1-olCJugCCVKkJlbOH-9LkVuCQW59Av97FzyoGFPG-LI" TargetMode="External"/><Relationship Id="rId14" Type="http://schemas.openxmlformats.org/officeDocument/2006/relationships/hyperlink" Target="https://docs.google.com/spreadsheets/d/1-olCJugCCVKkJlbOH-9LkVuCQW59Av97FzyoGFPG-LI/edit?usp=sharing" TargetMode="External"/><Relationship Id="rId17" Type="http://schemas.openxmlformats.org/officeDocument/2006/relationships/hyperlink" Target="https://docs.google.com/spreadsheets/d/1-olCJugCCVKkJlbOH-9LkVuCQW59Av97FzyoGFPG-LI/pub" TargetMode="External"/><Relationship Id="rId16" Type="http://schemas.openxmlformats.org/officeDocument/2006/relationships/hyperlink" Target="https://docs.google.com/spreadsheets/d/1-olCJugCCVKkJlbOH-9LkVuCQW59Av97FzyoGFPG-LI/pubhtml" TargetMode="External"/><Relationship Id="rId19" Type="http://schemas.openxmlformats.org/officeDocument/2006/relationships/hyperlink" Target="https://docs.google.com/forms/d/1gfVir06DjlASCaKGk4KoTYZhYhm1t2ywiHJpgTdtv_o/edit?usp=sharing" TargetMode="External"/><Relationship Id="rId18" Type="http://schemas.openxmlformats.org/officeDocument/2006/relationships/hyperlink" Target="https://docs.google.com/spreadsheets/d/1-olCJugCCVKkJlbOH-9LkVuCQW59Av97FzyoGFPG-LI/view"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108630297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108630297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https://sites.google.com/view/mobile-roaming-photo-booth/pb-pasadena</a:t>
            </a:r>
            <a:endParaRPr sz="1000"/>
          </a:p>
          <a:p>
            <a:pPr indent="0" lvl="0" marL="0" rtl="0" algn="l">
              <a:spcBef>
                <a:spcPts val="0"/>
              </a:spcBef>
              <a:spcAft>
                <a:spcPts val="0"/>
              </a:spcAft>
              <a:buNone/>
            </a:pPr>
            <a:r>
              <a:rPr lang="en" sz="1000" u="sng">
                <a:solidFill>
                  <a:schemeClr val="hlink"/>
                </a:solidFill>
                <a:hlinkClick r:id="rId3"/>
              </a:rPr>
              <a:t>https://drive.google.com/drive/folders/1d3Vn9_23dSIJjqKnoX2_tqETaPS4yjGM?usp=sharing</a:t>
            </a:r>
            <a:endParaRPr sz="1000"/>
          </a:p>
          <a:p>
            <a:pPr indent="0" lvl="0" marL="0" rtl="0" algn="l">
              <a:spcBef>
                <a:spcPts val="0"/>
              </a:spcBef>
              <a:spcAft>
                <a:spcPts val="0"/>
              </a:spcAft>
              <a:buNone/>
            </a:pPr>
            <a:r>
              <a:rPr lang="en" sz="1000" u="sng">
                <a:solidFill>
                  <a:schemeClr val="hlink"/>
                </a:solidFill>
                <a:hlinkClick r:id="rId4"/>
              </a:rPr>
              <a:t>https://news.google.com/rss/search?q=photobooth</a:t>
            </a:r>
            <a:endParaRPr sz="1000"/>
          </a:p>
          <a:p>
            <a:pPr indent="0" lvl="0" marL="0" rtl="0" algn="l">
              <a:spcBef>
                <a:spcPts val="0"/>
              </a:spcBef>
              <a:spcAft>
                <a:spcPts val="0"/>
              </a:spcAft>
              <a:buNone/>
            </a:pPr>
            <a:r>
              <a:rPr lang="en" sz="1000" u="sng">
                <a:solidFill>
                  <a:schemeClr val="hlink"/>
                </a:solidFill>
                <a:hlinkClick r:id="rId5"/>
              </a:rPr>
              <a:t>https://drive.google.com/drive/folders/1K9GpQgMNpppxIXaFss8plhdd_yHR28LR?usp=sharing</a:t>
            </a:r>
            <a:endParaRPr sz="1000"/>
          </a:p>
          <a:p>
            <a:pPr indent="0" lvl="0" marL="0" rtl="0" algn="l">
              <a:spcBef>
                <a:spcPts val="0"/>
              </a:spcBef>
              <a:spcAft>
                <a:spcPts val="0"/>
              </a:spcAft>
              <a:buNone/>
            </a:pPr>
            <a:r>
              <a:rPr lang="en" sz="1000" u="sng">
                <a:solidFill>
                  <a:schemeClr val="hlink"/>
                </a:solidFill>
                <a:hlinkClick r:id="rId6"/>
              </a:rPr>
              <a:t>https://drive.google.com/drive/folders/1TnKEWKuGHW8D_RVgvk1ukbc2Fy-VwHk5?usp=sharing</a:t>
            </a:r>
            <a:endParaRPr sz="1000"/>
          </a:p>
          <a:p>
            <a:pPr indent="0" lvl="0" marL="0" rtl="0" algn="l">
              <a:spcBef>
                <a:spcPts val="0"/>
              </a:spcBef>
              <a:spcAft>
                <a:spcPts val="0"/>
              </a:spcAft>
              <a:buNone/>
            </a:pPr>
            <a:r>
              <a:rPr lang="en" sz="1000" u="sng">
                <a:solidFill>
                  <a:schemeClr val="hlink"/>
                </a:solidFill>
                <a:hlinkClick r:id="rId7"/>
              </a:rPr>
              <a:t>https://drive.google.com/drive/folders/1tPjbaGNC0_qh7N91arh7ayXcEvyjKpc8?usp=sharing</a:t>
            </a:r>
            <a:endParaRPr sz="1000"/>
          </a:p>
          <a:p>
            <a:pPr indent="0" lvl="0" marL="0" rtl="0" algn="l">
              <a:spcBef>
                <a:spcPts val="0"/>
              </a:spcBef>
              <a:spcAft>
                <a:spcPts val="0"/>
              </a:spcAft>
              <a:buNone/>
            </a:pPr>
            <a:r>
              <a:rPr lang="en" sz="1000" u="sng">
                <a:solidFill>
                  <a:schemeClr val="hlink"/>
                </a:solidFill>
                <a:hlinkClick r:id="rId8"/>
              </a:rPr>
              <a:t>https://drive.google.com/drive/folders/1hPOtvD9rFr3y05WRd3Yun327bgX6gvxA?usp=sharing</a:t>
            </a:r>
            <a:endParaRPr sz="1000"/>
          </a:p>
          <a:p>
            <a:pPr indent="0" lvl="0" marL="0" rtl="0" algn="l">
              <a:spcBef>
                <a:spcPts val="0"/>
              </a:spcBef>
              <a:spcAft>
                <a:spcPts val="0"/>
              </a:spcAft>
              <a:buNone/>
            </a:pPr>
            <a:r>
              <a:rPr lang="en" sz="1000" u="sng">
                <a:solidFill>
                  <a:schemeClr val="hlink"/>
                </a:solidFill>
                <a:hlinkClick r:id="rId9"/>
              </a:rPr>
              <a:t>https://drive.google.com/file/d/1PxHw7KxCjm1GrxwjsA3o4veFrDZX3rPO/view?usp=sharing</a:t>
            </a:r>
            <a:endParaRPr sz="1000"/>
          </a:p>
          <a:p>
            <a:pPr indent="0" lvl="0" marL="0" rtl="0" algn="l">
              <a:spcBef>
                <a:spcPts val="0"/>
              </a:spcBef>
              <a:spcAft>
                <a:spcPts val="0"/>
              </a:spcAft>
              <a:buNone/>
            </a:pPr>
            <a:r>
              <a:rPr lang="en" sz="1000" u="sng">
                <a:solidFill>
                  <a:schemeClr val="hlink"/>
                </a:solidFill>
                <a:hlinkClick r:id="rId10"/>
              </a:rPr>
              <a:t>https://drive.google.com/file/d/1lG-1Vg4l8ztTkCU2Pl1dLqaE8g6cGLlf/view?usp=sharing</a:t>
            </a:r>
            <a:endParaRPr sz="1000"/>
          </a:p>
          <a:p>
            <a:pPr indent="0" lvl="0" marL="0" rtl="0" algn="l">
              <a:spcBef>
                <a:spcPts val="0"/>
              </a:spcBef>
              <a:spcAft>
                <a:spcPts val="0"/>
              </a:spcAft>
              <a:buNone/>
            </a:pPr>
            <a:r>
              <a:rPr lang="en" sz="1000" u="sng">
                <a:solidFill>
                  <a:schemeClr val="hlink"/>
                </a:solidFill>
                <a:hlinkClick r:id="rId11"/>
              </a:rPr>
              <a:t>https://drive.google.com/file/d/1juBgQIEzg-B1Ed6O5s7PlscMG_dnDyGB/view?usp=sharing</a:t>
            </a:r>
            <a:endParaRPr sz="1000"/>
          </a:p>
          <a:p>
            <a:pPr indent="0" lvl="0" marL="0" rtl="0" algn="l">
              <a:spcBef>
                <a:spcPts val="0"/>
              </a:spcBef>
              <a:spcAft>
                <a:spcPts val="0"/>
              </a:spcAft>
              <a:buNone/>
            </a:pPr>
            <a:r>
              <a:rPr lang="en" sz="1000" u="sng">
                <a:solidFill>
                  <a:schemeClr val="hlink"/>
                </a:solidFill>
                <a:hlinkClick r:id="rId12"/>
              </a:rPr>
              <a:t>https://drive.google.com/file/d/1vNLzp4wm1b1rb6WiLEJvLPosnepi4v3a/view?usp=sharing</a:t>
            </a:r>
            <a:endParaRPr sz="1000"/>
          </a:p>
          <a:p>
            <a:pPr indent="0" lvl="0" marL="0" rtl="0" algn="l">
              <a:spcBef>
                <a:spcPts val="0"/>
              </a:spcBef>
              <a:spcAft>
                <a:spcPts val="0"/>
              </a:spcAft>
              <a:buNone/>
            </a:pPr>
            <a:r>
              <a:rPr lang="en" sz="1000" u="sng">
                <a:solidFill>
                  <a:schemeClr val="hlink"/>
                </a:solidFill>
                <a:hlinkClick r:id="rId13"/>
              </a:rPr>
              <a:t>https://drive.google.com/file/d/1V8vH92BLOyK2riphL0DqJWym6aujoRmj/view?usp=sharing</a:t>
            </a:r>
            <a:endParaRPr sz="1000"/>
          </a:p>
          <a:p>
            <a:pPr indent="0" lvl="0" marL="0" rtl="0" algn="l">
              <a:spcBef>
                <a:spcPts val="0"/>
              </a:spcBef>
              <a:spcAft>
                <a:spcPts val="0"/>
              </a:spcAft>
              <a:buNone/>
            </a:pPr>
            <a:r>
              <a:rPr lang="en" sz="1000" u="sng">
                <a:solidFill>
                  <a:schemeClr val="hlink"/>
                </a:solidFill>
                <a:hlinkClick r:id="rId14"/>
              </a:rPr>
              <a:t>https://docs.google.com/spreadsheets/d/1-olCJugCCVKkJlbOH-9LkVuCQW59Av97FzyoGFPG-LI/edit?usp=sharing</a:t>
            </a:r>
            <a:endParaRPr sz="1000"/>
          </a:p>
          <a:p>
            <a:pPr indent="0" lvl="0" marL="0" rtl="0" algn="l">
              <a:spcBef>
                <a:spcPts val="0"/>
              </a:spcBef>
              <a:spcAft>
                <a:spcPts val="0"/>
              </a:spcAft>
              <a:buNone/>
            </a:pPr>
            <a:r>
              <a:rPr lang="en" sz="1000" u="sng">
                <a:solidFill>
                  <a:schemeClr val="hlink"/>
                </a:solidFill>
                <a:hlinkClick r:id="rId15"/>
              </a:rPr>
              <a:t>https://docs.google.com/spreadsheet/pub?key=1-olCJugCCVKkJlbOH-9LkVuCQW59Av97FzyoGFPG-LI</a:t>
            </a:r>
            <a:endParaRPr sz="1000"/>
          </a:p>
          <a:p>
            <a:pPr indent="0" lvl="0" marL="0" rtl="0" algn="l">
              <a:spcBef>
                <a:spcPts val="0"/>
              </a:spcBef>
              <a:spcAft>
                <a:spcPts val="0"/>
              </a:spcAft>
              <a:buNone/>
            </a:pPr>
            <a:r>
              <a:rPr lang="en" sz="1000" u="sng">
                <a:solidFill>
                  <a:schemeClr val="hlink"/>
                </a:solidFill>
                <a:hlinkClick r:id="rId16"/>
              </a:rPr>
              <a:t>https://docs.google.com/spreadsheets/d/1-olCJugCCVKkJlbOH-9LkVuCQW59Av97FzyoGFPG-LI/pubhtml</a:t>
            </a:r>
            <a:endParaRPr sz="1000"/>
          </a:p>
          <a:p>
            <a:pPr indent="0" lvl="0" marL="0" rtl="0" algn="l">
              <a:spcBef>
                <a:spcPts val="0"/>
              </a:spcBef>
              <a:spcAft>
                <a:spcPts val="0"/>
              </a:spcAft>
              <a:buNone/>
            </a:pPr>
            <a:r>
              <a:rPr lang="en" sz="1000" u="sng">
                <a:solidFill>
                  <a:schemeClr val="hlink"/>
                </a:solidFill>
                <a:hlinkClick r:id="rId17"/>
              </a:rPr>
              <a:t>https://docs.google.com/spreadsheets/d/1-olCJugCCVKkJlbOH-9LkVuCQW59Av97FzyoGFPG-LI/pub</a:t>
            </a:r>
            <a:endParaRPr sz="1000"/>
          </a:p>
          <a:p>
            <a:pPr indent="0" lvl="0" marL="0" rtl="0" algn="l">
              <a:spcBef>
                <a:spcPts val="0"/>
              </a:spcBef>
              <a:spcAft>
                <a:spcPts val="0"/>
              </a:spcAft>
              <a:buNone/>
            </a:pPr>
            <a:r>
              <a:rPr lang="en" sz="1000" u="sng">
                <a:solidFill>
                  <a:schemeClr val="hlink"/>
                </a:solidFill>
                <a:hlinkClick r:id="rId18"/>
              </a:rPr>
              <a:t>https://docs.google.com/spreadsheets/d/1-olCJugCCVKkJlbOH-9LkVuCQW59Av97FzyoGFPG-LI/view</a:t>
            </a:r>
            <a:endParaRPr sz="1000"/>
          </a:p>
          <a:p>
            <a:pPr indent="0" lvl="0" marL="0" rtl="0" algn="l">
              <a:spcBef>
                <a:spcPts val="0"/>
              </a:spcBef>
              <a:spcAft>
                <a:spcPts val="0"/>
              </a:spcAft>
              <a:buNone/>
            </a:pPr>
            <a:r>
              <a:rPr lang="en" sz="1000" u="sng">
                <a:solidFill>
                  <a:schemeClr val="hlink"/>
                </a:solidFill>
                <a:hlinkClick r:id="rId19"/>
              </a:rPr>
              <a:t>https://docs.google.com/forms/d/1gfVir06DjlASCaKGk4KoTYZhYhm1t2ywiHJpgTdtv_o/edit?usp=sharing</a:t>
            </a:r>
            <a:endParaRPr sz="1000"/>
          </a:p>
          <a:p>
            <a:pPr indent="0" lvl="0" marL="0" rtl="0" algn="l">
              <a:spcBef>
                <a:spcPts val="0"/>
              </a:spcBef>
              <a:spcAft>
                <a:spcPts val="0"/>
              </a:spcAft>
              <a:buNone/>
            </a:pPr>
            <a:r>
              <a:rPr lang="en" sz="1000" u="sng">
                <a:solidFill>
                  <a:schemeClr val="hlink"/>
                </a:solidFill>
                <a:hlinkClick r:id="rId20"/>
              </a:rPr>
              <a:t>https://docs.google.com/drawings/d/14eCEjXcqG9r8MgOhb0hJcuRBNNsWnWJidRK59egllrs/edit?usp=sharing</a:t>
            </a:r>
            <a:endParaRPr sz="1000"/>
          </a:p>
          <a:p>
            <a:pPr indent="0" lvl="0" marL="0" rtl="0" algn="l">
              <a:spcBef>
                <a:spcPts val="0"/>
              </a:spcBef>
              <a:spcAft>
                <a:spcPts val="0"/>
              </a:spcAft>
              <a:buNone/>
            </a:pPr>
            <a:r>
              <a:rPr lang="en" sz="1000" u="sng">
                <a:solidFill>
                  <a:schemeClr val="hlink"/>
                </a:solidFill>
                <a:hlinkClick r:id="rId21"/>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22"/>
              </a:rPr>
              <a:t>https://sites.google.com/view/photoboothsouthpasadena/home</a:t>
            </a:r>
            <a:endParaRPr sz="1000"/>
          </a:p>
          <a:p>
            <a:pPr indent="0" lvl="0" marL="0" rtl="0" algn="l">
              <a:spcBef>
                <a:spcPts val="0"/>
              </a:spcBef>
              <a:spcAft>
                <a:spcPts val="0"/>
              </a:spcAft>
              <a:buNone/>
            </a:pPr>
            <a:r>
              <a:rPr lang="en" sz="1000" u="sng">
                <a:solidFill>
                  <a:schemeClr val="hlink"/>
                </a:solidFill>
                <a:hlinkClick r:id="rId23"/>
              </a:rPr>
              <a:t>https://docs.google.com/document/d/1Otwsv1yAOGAaRAzeycyql8SNPX9xHUMhgdmbg_p9xAU/edit?usp=sharing</a:t>
            </a:r>
            <a:endParaRPr sz="1000"/>
          </a:p>
          <a:p>
            <a:pPr indent="0" lvl="0" marL="0" rtl="0" algn="l">
              <a:spcBef>
                <a:spcPts val="0"/>
              </a:spcBef>
              <a:spcAft>
                <a:spcPts val="0"/>
              </a:spcAft>
              <a:buNone/>
            </a:pPr>
            <a:r>
              <a:rPr lang="en" sz="1000" u="sng">
                <a:solidFill>
                  <a:schemeClr val="hlink"/>
                </a:solidFill>
                <a:hlinkClick r:id="rId24"/>
              </a:rPr>
              <a:t>https://docs.google.com/document/d/1Otwsv1yAOGAaRAzeycyql8SNPX9xHUMhgdmbg_p9xAU/pub</a:t>
            </a:r>
            <a:endParaRPr sz="1000"/>
          </a:p>
          <a:p>
            <a:pPr indent="0" lvl="0" marL="0" rtl="0" algn="l">
              <a:spcBef>
                <a:spcPts val="0"/>
              </a:spcBef>
              <a:spcAft>
                <a:spcPts val="0"/>
              </a:spcAft>
              <a:buNone/>
            </a:pPr>
            <a:r>
              <a:rPr lang="en" sz="1000" u="sng">
                <a:solidFill>
                  <a:schemeClr val="hlink"/>
                </a:solidFill>
                <a:hlinkClick r:id="rId25"/>
              </a:rPr>
              <a:t>https://docs.google.com/document/d/1Otwsv1yAOGAaRAzeycyql8SNPX9xHUMhgdmbg_p9xAU/view</a:t>
            </a:r>
            <a:endParaRPr sz="1000"/>
          </a:p>
          <a:p>
            <a:pPr indent="0" lvl="0" marL="0" rtl="0" algn="l">
              <a:spcBef>
                <a:spcPts val="0"/>
              </a:spcBef>
              <a:spcAft>
                <a:spcPts val="0"/>
              </a:spcAft>
              <a:buNone/>
            </a:pPr>
            <a:r>
              <a:rPr lang="en" sz="1000" u="sng">
                <a:solidFill>
                  <a:schemeClr val="hlink"/>
                </a:solidFill>
                <a:hlinkClick r:id="rId26"/>
              </a:rPr>
              <a:t>https://docs.google.com/presentation/d/1mZ6ATwGo0hqbbRr0RGsN_KMxLNXm4VxlZKsd0L82G58/edit?usp=sharing</a:t>
            </a:r>
            <a:endParaRPr sz="1000"/>
          </a:p>
          <a:p>
            <a:pPr indent="0" lvl="0" marL="0" rtl="0" algn="l">
              <a:spcBef>
                <a:spcPts val="0"/>
              </a:spcBef>
              <a:spcAft>
                <a:spcPts val="0"/>
              </a:spcAft>
              <a:buNone/>
            </a:pPr>
            <a:r>
              <a:rPr lang="en" sz="1000" u="sng">
                <a:solidFill>
                  <a:schemeClr val="hlink"/>
                </a:solidFill>
                <a:hlinkClick r:id="rId27"/>
              </a:rPr>
              <a:t>https://docs.google.com/presentation/d/1mZ6ATwGo0hqbbRr0RGsN_KMxLNXm4VxlZKsd0L82G58/pub?start=true&amp;loop=true&amp;delayms=3000</a:t>
            </a:r>
            <a:endParaRPr sz="1000"/>
          </a:p>
          <a:p>
            <a:pPr indent="0" lvl="0" marL="0" rtl="0" algn="l">
              <a:spcBef>
                <a:spcPts val="0"/>
              </a:spcBef>
              <a:spcAft>
                <a:spcPts val="0"/>
              </a:spcAft>
              <a:buNone/>
            </a:pPr>
            <a:r>
              <a:rPr lang="en" sz="1000" u="sng">
                <a:solidFill>
                  <a:schemeClr val="hlink"/>
                </a:solidFill>
                <a:hlinkClick r:id="rId28"/>
              </a:rPr>
              <a:t>https://docs.google.com/presentation/d/1mZ6ATwGo0hqbbRr0RGsN_KMxLNXm4VxlZKsd0L82G58/view</a:t>
            </a:r>
            <a:endParaRPr sz="1000"/>
          </a:p>
          <a:p>
            <a:pPr indent="0" lvl="0" marL="0" rtl="0" algn="l">
              <a:spcBef>
                <a:spcPts val="0"/>
              </a:spcBef>
              <a:spcAft>
                <a:spcPts val="0"/>
              </a:spcAft>
              <a:buNone/>
            </a:pPr>
            <a:r>
              <a:rPr lang="en" sz="1000" u="sng">
                <a:solidFill>
                  <a:schemeClr val="hlink"/>
                </a:solidFill>
                <a:hlinkClick r:id="rId29"/>
              </a:rPr>
              <a:t>https://docs.google.com/presentation/d/1mZ6ATwGo0hqbbRr0RGsN_KMxLNXm4VxlZKsd0L82G58/htmlpresent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SLIDES_API1086302973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SLIDES_API1086302973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SLIDES_API1086302973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SLIDES_API1086302973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SLIDES_API1086302973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SLIDES_API1086302973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Photography Santa Monica</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SLIDES_API1086302973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SLIDES_API1086302973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SLIDES_API1086302973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SLIDES_API1086302973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Photography Santa Monica</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SLIDES_API1086302973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SLIDES_API1086302973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SLIDES_API1086302973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SLIDES_API1086302973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SLIDES_API1086302973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SLIDES_API1086302973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SLIDES_API1086302973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SLIDES_API1086302973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SLIDES_API1086302973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SLIDES_API1086302973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https://sites.google.com/view/mobile-roaming-photo-booth/pb-pasadena</a:t>
            </a:r>
            <a:endParaRPr sz="1000"/>
          </a:p>
          <a:p>
            <a:pPr indent="0" lvl="0" marL="0" rtl="0" algn="l">
              <a:spcBef>
                <a:spcPts val="0"/>
              </a:spcBef>
              <a:spcAft>
                <a:spcPts val="0"/>
              </a:spcAft>
              <a:buNone/>
            </a:pPr>
            <a:r>
              <a:rPr lang="en" sz="1000" u="sng">
                <a:solidFill>
                  <a:schemeClr val="hlink"/>
                </a:solidFill>
                <a:hlinkClick r:id="rId3"/>
              </a:rPr>
              <a:t>https://drive.google.com/drive/folders/1d3Vn9_23dSIJjqKnoX2_tqETaPS4yjGM?usp=sharing</a:t>
            </a:r>
            <a:endParaRPr sz="1000"/>
          </a:p>
          <a:p>
            <a:pPr indent="0" lvl="0" marL="0" rtl="0" algn="l">
              <a:spcBef>
                <a:spcPts val="0"/>
              </a:spcBef>
              <a:spcAft>
                <a:spcPts val="0"/>
              </a:spcAft>
              <a:buNone/>
            </a:pPr>
            <a:r>
              <a:rPr lang="en" sz="1000" u="sng">
                <a:solidFill>
                  <a:schemeClr val="hlink"/>
                </a:solidFill>
                <a:hlinkClick r:id="rId4"/>
              </a:rPr>
              <a:t>https://news.google.com/rss/search?q=photobooth</a:t>
            </a:r>
            <a:endParaRPr sz="1000"/>
          </a:p>
          <a:p>
            <a:pPr indent="0" lvl="0" marL="0" rtl="0" algn="l">
              <a:spcBef>
                <a:spcPts val="0"/>
              </a:spcBef>
              <a:spcAft>
                <a:spcPts val="0"/>
              </a:spcAft>
              <a:buNone/>
            </a:pPr>
            <a:r>
              <a:rPr lang="en" sz="1000" u="sng">
                <a:solidFill>
                  <a:schemeClr val="hlink"/>
                </a:solidFill>
                <a:hlinkClick r:id="rId5"/>
              </a:rPr>
              <a:t>https://drive.google.com/drive/folders/1K9GpQgMNpppxIXaFss8plhdd_yHR28LR?usp=sharing</a:t>
            </a:r>
            <a:endParaRPr sz="1000"/>
          </a:p>
          <a:p>
            <a:pPr indent="0" lvl="0" marL="0" rtl="0" algn="l">
              <a:spcBef>
                <a:spcPts val="0"/>
              </a:spcBef>
              <a:spcAft>
                <a:spcPts val="0"/>
              </a:spcAft>
              <a:buNone/>
            </a:pPr>
            <a:r>
              <a:rPr lang="en" sz="1000" u="sng">
                <a:solidFill>
                  <a:schemeClr val="hlink"/>
                </a:solidFill>
                <a:hlinkClick r:id="rId6"/>
              </a:rPr>
              <a:t>https://drive.google.com/drive/folders/1TnKEWKuGHW8D_RVgvk1ukbc2Fy-VwHk5?usp=sharing</a:t>
            </a:r>
            <a:endParaRPr sz="1000"/>
          </a:p>
          <a:p>
            <a:pPr indent="0" lvl="0" marL="0" rtl="0" algn="l">
              <a:spcBef>
                <a:spcPts val="0"/>
              </a:spcBef>
              <a:spcAft>
                <a:spcPts val="0"/>
              </a:spcAft>
              <a:buNone/>
            </a:pPr>
            <a:r>
              <a:rPr lang="en" sz="1000" u="sng">
                <a:solidFill>
                  <a:schemeClr val="hlink"/>
                </a:solidFill>
                <a:hlinkClick r:id="rId7"/>
              </a:rPr>
              <a:t>https://drive.google.com/drive/folders/1tPjbaGNC0_qh7N91arh7ayXcEvyjKpc8?usp=sharing</a:t>
            </a:r>
            <a:endParaRPr sz="1000"/>
          </a:p>
          <a:p>
            <a:pPr indent="0" lvl="0" marL="0" rtl="0" algn="l">
              <a:spcBef>
                <a:spcPts val="0"/>
              </a:spcBef>
              <a:spcAft>
                <a:spcPts val="0"/>
              </a:spcAft>
              <a:buNone/>
            </a:pPr>
            <a:r>
              <a:rPr lang="en" sz="1000" u="sng">
                <a:solidFill>
                  <a:schemeClr val="hlink"/>
                </a:solidFill>
                <a:hlinkClick r:id="rId8"/>
              </a:rPr>
              <a:t>https://drive.google.com/drive/folders/1hPOtvD9rFr3y05WRd3Yun327bgX6gvxA?usp=sharing</a:t>
            </a:r>
            <a:endParaRPr sz="1000"/>
          </a:p>
          <a:p>
            <a:pPr indent="0" lvl="0" marL="0" rtl="0" algn="l">
              <a:spcBef>
                <a:spcPts val="0"/>
              </a:spcBef>
              <a:spcAft>
                <a:spcPts val="0"/>
              </a:spcAft>
              <a:buNone/>
            </a:pPr>
            <a:r>
              <a:rPr lang="en" sz="1000" u="sng">
                <a:solidFill>
                  <a:schemeClr val="hlink"/>
                </a:solidFill>
                <a:hlinkClick r:id="rId9"/>
              </a:rPr>
              <a:t>https://drive.google.com/file/d/1PxHw7KxCjm1GrxwjsA3o4veFrDZX3rPO/view?usp=sharing</a:t>
            </a:r>
            <a:endParaRPr sz="1000"/>
          </a:p>
          <a:p>
            <a:pPr indent="0" lvl="0" marL="0" rtl="0" algn="l">
              <a:spcBef>
                <a:spcPts val="0"/>
              </a:spcBef>
              <a:spcAft>
                <a:spcPts val="0"/>
              </a:spcAft>
              <a:buNone/>
            </a:pPr>
            <a:r>
              <a:rPr lang="en" sz="1000" u="sng">
                <a:solidFill>
                  <a:schemeClr val="hlink"/>
                </a:solidFill>
                <a:hlinkClick r:id="rId10"/>
              </a:rPr>
              <a:t>https://drive.google.com/file/d/1lG-1Vg4l8ztTkCU2Pl1dLqaE8g6cGLlf/view?usp=sharing</a:t>
            </a:r>
            <a:endParaRPr sz="1000"/>
          </a:p>
          <a:p>
            <a:pPr indent="0" lvl="0" marL="0" rtl="0" algn="l">
              <a:spcBef>
                <a:spcPts val="0"/>
              </a:spcBef>
              <a:spcAft>
                <a:spcPts val="0"/>
              </a:spcAft>
              <a:buNone/>
            </a:pPr>
            <a:r>
              <a:rPr lang="en" sz="1000" u="sng">
                <a:solidFill>
                  <a:schemeClr val="hlink"/>
                </a:solidFill>
                <a:hlinkClick r:id="rId11"/>
              </a:rPr>
              <a:t>https://drive.google.com/file/d/1juBgQIEzg-B1Ed6O5s7PlscMG_dnDyGB/view?usp=sharing</a:t>
            </a:r>
            <a:endParaRPr sz="1000"/>
          </a:p>
          <a:p>
            <a:pPr indent="0" lvl="0" marL="0" rtl="0" algn="l">
              <a:spcBef>
                <a:spcPts val="0"/>
              </a:spcBef>
              <a:spcAft>
                <a:spcPts val="0"/>
              </a:spcAft>
              <a:buNone/>
            </a:pPr>
            <a:r>
              <a:rPr lang="en" sz="1000" u="sng">
                <a:solidFill>
                  <a:schemeClr val="hlink"/>
                </a:solidFill>
                <a:hlinkClick r:id="rId12"/>
              </a:rPr>
              <a:t>https://drive.google.com/file/d/1vNLzp4wm1b1rb6WiLEJvLPosnepi4v3a/view?usp=sharing</a:t>
            </a:r>
            <a:endParaRPr sz="1000"/>
          </a:p>
          <a:p>
            <a:pPr indent="0" lvl="0" marL="0" rtl="0" algn="l">
              <a:spcBef>
                <a:spcPts val="0"/>
              </a:spcBef>
              <a:spcAft>
                <a:spcPts val="0"/>
              </a:spcAft>
              <a:buNone/>
            </a:pPr>
            <a:r>
              <a:rPr lang="en" sz="1000" u="sng">
                <a:solidFill>
                  <a:schemeClr val="hlink"/>
                </a:solidFill>
                <a:hlinkClick r:id="rId13"/>
              </a:rPr>
              <a:t>https://drive.google.com/file/d/1V8vH92BLOyK2riphL0DqJWym6aujoRmj/view?usp=sharing</a:t>
            </a:r>
            <a:endParaRPr sz="1000"/>
          </a:p>
          <a:p>
            <a:pPr indent="0" lvl="0" marL="0" rtl="0" algn="l">
              <a:spcBef>
                <a:spcPts val="0"/>
              </a:spcBef>
              <a:spcAft>
                <a:spcPts val="0"/>
              </a:spcAft>
              <a:buNone/>
            </a:pPr>
            <a:r>
              <a:rPr lang="en" sz="1000" u="sng">
                <a:solidFill>
                  <a:schemeClr val="hlink"/>
                </a:solidFill>
                <a:hlinkClick r:id="rId14"/>
              </a:rPr>
              <a:t>https://docs.google.com/spreadsheets/d/1-olCJugCCVKkJlbOH-9LkVuCQW59Av97FzyoGFPG-LI/edit?usp=sharing</a:t>
            </a:r>
            <a:endParaRPr sz="1000"/>
          </a:p>
          <a:p>
            <a:pPr indent="0" lvl="0" marL="0" rtl="0" algn="l">
              <a:spcBef>
                <a:spcPts val="0"/>
              </a:spcBef>
              <a:spcAft>
                <a:spcPts val="0"/>
              </a:spcAft>
              <a:buNone/>
            </a:pPr>
            <a:r>
              <a:rPr lang="en" sz="1000" u="sng">
                <a:solidFill>
                  <a:schemeClr val="hlink"/>
                </a:solidFill>
                <a:hlinkClick r:id="rId15"/>
              </a:rPr>
              <a:t>https://docs.google.com/spreadsheet/pub?key=1-olCJugCCVKkJlbOH-9LkVuCQW59Av97FzyoGFPG-LI</a:t>
            </a:r>
            <a:endParaRPr sz="1000"/>
          </a:p>
          <a:p>
            <a:pPr indent="0" lvl="0" marL="0" rtl="0" algn="l">
              <a:spcBef>
                <a:spcPts val="0"/>
              </a:spcBef>
              <a:spcAft>
                <a:spcPts val="0"/>
              </a:spcAft>
              <a:buNone/>
            </a:pPr>
            <a:r>
              <a:rPr lang="en" sz="1000" u="sng">
                <a:solidFill>
                  <a:schemeClr val="hlink"/>
                </a:solidFill>
                <a:hlinkClick r:id="rId16"/>
              </a:rPr>
              <a:t>https://docs.google.com/spreadsheets/d/1-olCJugCCVKkJlbOH-9LkVuCQW59Av97FzyoGFPG-LI/pubhtml</a:t>
            </a:r>
            <a:endParaRPr sz="1000"/>
          </a:p>
          <a:p>
            <a:pPr indent="0" lvl="0" marL="0" rtl="0" algn="l">
              <a:spcBef>
                <a:spcPts val="0"/>
              </a:spcBef>
              <a:spcAft>
                <a:spcPts val="0"/>
              </a:spcAft>
              <a:buNone/>
            </a:pPr>
            <a:r>
              <a:rPr lang="en" sz="1000" u="sng">
                <a:solidFill>
                  <a:schemeClr val="hlink"/>
                </a:solidFill>
                <a:hlinkClick r:id="rId17"/>
              </a:rPr>
              <a:t>https://docs.google.com/spreadsheets/d/1-olCJugCCVKkJlbOH-9LkVuCQW59Av97FzyoGFPG-LI/pub</a:t>
            </a:r>
            <a:endParaRPr sz="1000"/>
          </a:p>
          <a:p>
            <a:pPr indent="0" lvl="0" marL="0" rtl="0" algn="l">
              <a:spcBef>
                <a:spcPts val="0"/>
              </a:spcBef>
              <a:spcAft>
                <a:spcPts val="0"/>
              </a:spcAft>
              <a:buNone/>
            </a:pPr>
            <a:r>
              <a:rPr lang="en" sz="1000" u="sng">
                <a:solidFill>
                  <a:schemeClr val="hlink"/>
                </a:solidFill>
                <a:hlinkClick r:id="rId18"/>
              </a:rPr>
              <a:t>https://docs.google.com/spreadsheets/d/1-olCJugCCVKkJlbOH-9LkVuCQW59Av97FzyoGFPG-LI/view</a:t>
            </a:r>
            <a:endParaRPr sz="1000"/>
          </a:p>
          <a:p>
            <a:pPr indent="0" lvl="0" marL="0" rtl="0" algn="l">
              <a:spcBef>
                <a:spcPts val="0"/>
              </a:spcBef>
              <a:spcAft>
                <a:spcPts val="0"/>
              </a:spcAft>
              <a:buNone/>
            </a:pPr>
            <a:r>
              <a:rPr lang="en" sz="1000" u="sng">
                <a:solidFill>
                  <a:schemeClr val="hlink"/>
                </a:solidFill>
                <a:hlinkClick r:id="rId19"/>
              </a:rPr>
              <a:t>https://docs.google.com/forms/d/1gfVir06DjlASCaKGk4KoTYZhYhm1t2ywiHJpgTdtv_o/edit?usp=sharing</a:t>
            </a:r>
            <a:endParaRPr sz="1000"/>
          </a:p>
          <a:p>
            <a:pPr indent="0" lvl="0" marL="0" rtl="0" algn="l">
              <a:spcBef>
                <a:spcPts val="0"/>
              </a:spcBef>
              <a:spcAft>
                <a:spcPts val="0"/>
              </a:spcAft>
              <a:buNone/>
            </a:pPr>
            <a:r>
              <a:rPr lang="en" sz="1000" u="sng">
                <a:solidFill>
                  <a:schemeClr val="hlink"/>
                </a:solidFill>
                <a:hlinkClick r:id="rId20"/>
              </a:rPr>
              <a:t>https://docs.google.com/drawings/d/14eCEjXcqG9r8MgOhb0hJcuRBNNsWnWJidRK59egllrs/edit?usp=sharing</a:t>
            </a:r>
            <a:endParaRPr sz="1000"/>
          </a:p>
          <a:p>
            <a:pPr indent="0" lvl="0" marL="0" rtl="0" algn="l">
              <a:spcBef>
                <a:spcPts val="0"/>
              </a:spcBef>
              <a:spcAft>
                <a:spcPts val="0"/>
              </a:spcAft>
              <a:buNone/>
            </a:pPr>
            <a:r>
              <a:rPr lang="en" sz="1000" u="sng">
                <a:solidFill>
                  <a:schemeClr val="hlink"/>
                </a:solidFill>
                <a:hlinkClick r:id="rId21"/>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22"/>
              </a:rPr>
              <a:t>https://sites.google.com/view/photoboothsouthpasadena/home</a:t>
            </a:r>
            <a:endParaRPr sz="1000"/>
          </a:p>
          <a:p>
            <a:pPr indent="0" lvl="0" marL="0" rtl="0" algn="l">
              <a:spcBef>
                <a:spcPts val="0"/>
              </a:spcBef>
              <a:spcAft>
                <a:spcPts val="0"/>
              </a:spcAft>
              <a:buNone/>
            </a:pPr>
            <a:r>
              <a:rPr lang="en" sz="1000" u="sng">
                <a:solidFill>
                  <a:schemeClr val="hlink"/>
                </a:solidFill>
                <a:hlinkClick r:id="rId23"/>
              </a:rPr>
              <a:t>https://docs.google.com/document/d/1Otwsv1yAOGAaRAzeycyql8SNPX9xHUMhgdmbg_p9xAU/edit?usp=sharing</a:t>
            </a:r>
            <a:endParaRPr sz="1000"/>
          </a:p>
          <a:p>
            <a:pPr indent="0" lvl="0" marL="0" rtl="0" algn="l">
              <a:spcBef>
                <a:spcPts val="0"/>
              </a:spcBef>
              <a:spcAft>
                <a:spcPts val="0"/>
              </a:spcAft>
              <a:buNone/>
            </a:pPr>
            <a:r>
              <a:rPr lang="en" sz="1000" u="sng">
                <a:solidFill>
                  <a:schemeClr val="hlink"/>
                </a:solidFill>
                <a:hlinkClick r:id="rId24"/>
              </a:rPr>
              <a:t>https://docs.google.com/document/d/1Otwsv1yAOGAaRAzeycyql8SNPX9xHUMhgdmbg_p9xAU/pub</a:t>
            </a:r>
            <a:endParaRPr sz="1000"/>
          </a:p>
          <a:p>
            <a:pPr indent="0" lvl="0" marL="0" rtl="0" algn="l">
              <a:spcBef>
                <a:spcPts val="0"/>
              </a:spcBef>
              <a:spcAft>
                <a:spcPts val="0"/>
              </a:spcAft>
              <a:buNone/>
            </a:pPr>
            <a:r>
              <a:rPr lang="en" sz="1000" u="sng">
                <a:solidFill>
                  <a:schemeClr val="hlink"/>
                </a:solidFill>
                <a:hlinkClick r:id="rId25"/>
              </a:rPr>
              <a:t>https://docs.google.com/document/d/1Otwsv1yAOGAaRAzeycyql8SNPX9xHUMhgdmbg_p9xAU/view</a:t>
            </a:r>
            <a:endParaRPr sz="1000"/>
          </a:p>
          <a:p>
            <a:pPr indent="0" lvl="0" marL="0" rtl="0" algn="l">
              <a:spcBef>
                <a:spcPts val="0"/>
              </a:spcBef>
              <a:spcAft>
                <a:spcPts val="0"/>
              </a:spcAft>
              <a:buNone/>
            </a:pPr>
            <a:r>
              <a:rPr lang="en" sz="1000" u="sng">
                <a:solidFill>
                  <a:schemeClr val="hlink"/>
                </a:solidFill>
                <a:hlinkClick r:id="rId26"/>
              </a:rPr>
              <a:t>https://docs.google.com/presentation/d/1mZ6ATwGo0hqbbRr0RGsN_KMxLNXm4VxlZKsd0L82G58/edit?usp=sharing</a:t>
            </a:r>
            <a:endParaRPr sz="1000"/>
          </a:p>
          <a:p>
            <a:pPr indent="0" lvl="0" marL="0" rtl="0" algn="l">
              <a:spcBef>
                <a:spcPts val="0"/>
              </a:spcBef>
              <a:spcAft>
                <a:spcPts val="0"/>
              </a:spcAft>
              <a:buNone/>
            </a:pPr>
            <a:r>
              <a:rPr lang="en" sz="1000" u="sng">
                <a:solidFill>
                  <a:schemeClr val="hlink"/>
                </a:solidFill>
                <a:hlinkClick r:id="rId27"/>
              </a:rPr>
              <a:t>https://docs.google.com/presentation/d/1mZ6ATwGo0hqbbRr0RGsN_KMxLNXm4VxlZKsd0L82G58/pub?start=true&amp;loop=true&amp;delayms=3000</a:t>
            </a:r>
            <a:endParaRPr sz="1000"/>
          </a:p>
          <a:p>
            <a:pPr indent="0" lvl="0" marL="0" rtl="0" algn="l">
              <a:spcBef>
                <a:spcPts val="0"/>
              </a:spcBef>
              <a:spcAft>
                <a:spcPts val="0"/>
              </a:spcAft>
              <a:buNone/>
            </a:pPr>
            <a:r>
              <a:rPr lang="en" sz="1000" u="sng">
                <a:solidFill>
                  <a:schemeClr val="hlink"/>
                </a:solidFill>
                <a:hlinkClick r:id="rId28"/>
              </a:rPr>
              <a:t>https://docs.google.com/presentation/d/1mZ6ATwGo0hqbbRr0RGsN_KMxLNXm4VxlZKsd0L82G58/view</a:t>
            </a:r>
            <a:endParaRPr sz="1000"/>
          </a:p>
          <a:p>
            <a:pPr indent="0" lvl="0" marL="0" rtl="0" algn="l">
              <a:spcBef>
                <a:spcPts val="0"/>
              </a:spcBef>
              <a:spcAft>
                <a:spcPts val="0"/>
              </a:spcAft>
              <a:buNone/>
            </a:pPr>
            <a:r>
              <a:rPr lang="en" sz="1000" u="sng">
                <a:solidFill>
                  <a:schemeClr val="hlink"/>
                </a:solidFill>
                <a:hlinkClick r:id="rId29"/>
              </a:rPr>
              <a:t>https://docs.google.com/presentation/d/1mZ6ATwGo0hqbbRr0RGsN_KMxLNXm4VxlZKsd0L82G58/htmlpresent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108630297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108630297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SLIDES_API1086302973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SLIDES_API1086302973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Photography Santa Monica</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1086302973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108630297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108630297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108630297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Photography Santa Monica</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1086302973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108630297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1086302973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108630297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1086302973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108630297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1086302973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1086302973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1086302973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1086302973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mobile-roaming-photo-booth/pb-pasaden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sites.google.com/view/mobile-roaming-photo-booth/pb-pasadena" TargetMode="External"/><Relationship Id="rId4" Type="http://schemas.openxmlformats.org/officeDocument/2006/relationships/image" Target="../media/image26.jpg"/><Relationship Id="rId5" Type="http://schemas.openxmlformats.org/officeDocument/2006/relationships/hyperlink" Target="https://docs.google.com/presentation/d/1mZ6ATwGo0hqbbRr0RGsN_KMxLNXm4VxlZKsd0L82G58/edit?usp=drivesdk" TargetMode="External"/><Relationship Id="rId6"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sites.google.com/view/mobile-roaming-photo-booth/pb-pasadena" TargetMode="External"/><Relationship Id="rId4" Type="http://schemas.openxmlformats.org/officeDocument/2006/relationships/image" Target="../media/image25.jpg"/><Relationship Id="rId5" Type="http://schemas.openxmlformats.org/officeDocument/2006/relationships/hyperlink" Target="https://docs.google.com/presentation/d/1mZ6ATwGo0hqbbRr0RGsN_KMxLNXm4VxlZKsd0L82G58/edit?usp=drivesdk" TargetMode="External"/><Relationship Id="rId6"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docs.google.com/presentation/d/1mZ6ATwGo0hqbbRr0RGsN_KMxLNXm4VxlZKsd0L82G58/edit?usp=drivesdk"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0" Type="http://schemas.openxmlformats.org/officeDocument/2006/relationships/hyperlink" Target="https://docs.google.com/forms/d/1gfVir06DjlASCaKGk4KoTYZhYhm1t2ywiHJpgTdtv_o/edit?usp=sharing" TargetMode="External"/><Relationship Id="rId22" Type="http://schemas.openxmlformats.org/officeDocument/2006/relationships/hyperlink" Target="https://drive.google.com/file/d/1Ub_baxN1yIKa7z6PHbWKiQ5Hv3QmkYdb/view?usp=drivesdk" TargetMode="External"/><Relationship Id="rId21" Type="http://schemas.openxmlformats.org/officeDocument/2006/relationships/hyperlink" Target="https://docs.google.com/drawings/d/14eCEjXcqG9r8MgOhb0hJcuRBNNsWnWJidRK59egllrs/edit?usp=sharing" TargetMode="External"/><Relationship Id="rId24" Type="http://schemas.openxmlformats.org/officeDocument/2006/relationships/hyperlink" Target="https://docs.google.com/document/d/1Otwsv1yAOGAaRAzeycyql8SNPX9xHUMhgdmbg_p9xAU/edit?usp=sharing" TargetMode="External"/><Relationship Id="rId23" Type="http://schemas.openxmlformats.org/officeDocument/2006/relationships/hyperlink" Target="https://sites.google.com/view/photoboothsouthpasadena/home" TargetMode="External"/><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sites.google.com/view/mobile-roaming-photo-booth/pb-pasadena" TargetMode="External"/><Relationship Id="rId4" Type="http://schemas.openxmlformats.org/officeDocument/2006/relationships/hyperlink" Target="https://drive.google.com/drive/folders/1d3Vn9_23dSIJjqKnoX2_tqETaPS4yjGM?usp=sharing" TargetMode="External"/><Relationship Id="rId9" Type="http://schemas.openxmlformats.org/officeDocument/2006/relationships/hyperlink" Target="https://drive.google.com/drive/folders/1hPOtvD9rFr3y05WRd3Yun327bgX6gvxA?usp=sharing" TargetMode="External"/><Relationship Id="rId26" Type="http://schemas.openxmlformats.org/officeDocument/2006/relationships/hyperlink" Target="https://docs.google.com/document/d/1Otwsv1yAOGAaRAzeycyql8SNPX9xHUMhgdmbg_p9xAU/view" TargetMode="External"/><Relationship Id="rId25" Type="http://schemas.openxmlformats.org/officeDocument/2006/relationships/hyperlink" Target="https://docs.google.com/document/d/1Otwsv1yAOGAaRAzeycyql8SNPX9xHUMhgdmbg_p9xAU/pub" TargetMode="External"/><Relationship Id="rId28" Type="http://schemas.openxmlformats.org/officeDocument/2006/relationships/hyperlink" Target="https://docs.google.com/presentation/d/1mZ6ATwGo0hqbbRr0RGsN_KMxLNXm4VxlZKsd0L82G58/pub?start=true&amp;loop=true&amp;delayms=3000" TargetMode="External"/><Relationship Id="rId27" Type="http://schemas.openxmlformats.org/officeDocument/2006/relationships/hyperlink" Target="https://docs.google.com/presentation/d/1mZ6ATwGo0hqbbRr0RGsN_KMxLNXm4VxlZKsd0L82G58/edit?usp=sharing" TargetMode="External"/><Relationship Id="rId5" Type="http://schemas.openxmlformats.org/officeDocument/2006/relationships/hyperlink" Target="https://news.google.com/rss/search?q=photobooth" TargetMode="External"/><Relationship Id="rId6" Type="http://schemas.openxmlformats.org/officeDocument/2006/relationships/hyperlink" Target="https://drive.google.com/drive/folders/1K9GpQgMNpppxIXaFss8plhdd_yHR28LR?usp=sharing" TargetMode="External"/><Relationship Id="rId29" Type="http://schemas.openxmlformats.org/officeDocument/2006/relationships/hyperlink" Target="https://docs.google.com/presentation/d/1mZ6ATwGo0hqbbRr0RGsN_KMxLNXm4VxlZKsd0L82G58/view" TargetMode="External"/><Relationship Id="rId7" Type="http://schemas.openxmlformats.org/officeDocument/2006/relationships/hyperlink" Target="https://drive.google.com/drive/folders/1TnKEWKuGHW8D_RVgvk1ukbc2Fy-VwHk5?usp=sharing" TargetMode="External"/><Relationship Id="rId8" Type="http://schemas.openxmlformats.org/officeDocument/2006/relationships/hyperlink" Target="https://drive.google.com/drive/folders/1tPjbaGNC0_qh7N91arh7ayXcEvyjKpc8?usp=sharing" TargetMode="External"/><Relationship Id="rId31" Type="http://schemas.openxmlformats.org/officeDocument/2006/relationships/hyperlink" Target="https://docs.google.com/presentation/d/1mZ6ATwGo0hqbbRr0RGsN_KMxLNXm4VxlZKsd0L82G58/edit?usp=drivesdk" TargetMode="External"/><Relationship Id="rId30" Type="http://schemas.openxmlformats.org/officeDocument/2006/relationships/hyperlink" Target="https://docs.google.com/presentation/d/1mZ6ATwGo0hqbbRr0RGsN_KMxLNXm4VxlZKsd0L82G58/htmlpresent" TargetMode="External"/><Relationship Id="rId11" Type="http://schemas.openxmlformats.org/officeDocument/2006/relationships/hyperlink" Target="https://drive.google.com/file/d/1lG-1Vg4l8ztTkCU2Pl1dLqaE8g6cGLlf/view?usp=sharing" TargetMode="External"/><Relationship Id="rId10" Type="http://schemas.openxmlformats.org/officeDocument/2006/relationships/hyperlink" Target="https://drive.google.com/file/d/1PxHw7KxCjm1GrxwjsA3o4veFrDZX3rPO/view?usp=sharing" TargetMode="External"/><Relationship Id="rId32" Type="http://schemas.openxmlformats.org/officeDocument/2006/relationships/image" Target="../media/image2.png"/><Relationship Id="rId13" Type="http://schemas.openxmlformats.org/officeDocument/2006/relationships/hyperlink" Target="https://drive.google.com/file/d/1vNLzp4wm1b1rb6WiLEJvLPosnepi4v3a/view?usp=sharing" TargetMode="External"/><Relationship Id="rId12" Type="http://schemas.openxmlformats.org/officeDocument/2006/relationships/hyperlink" Target="https://drive.google.com/file/d/1juBgQIEzg-B1Ed6O5s7PlscMG_dnDyGB/view?usp=sharing" TargetMode="External"/><Relationship Id="rId15" Type="http://schemas.openxmlformats.org/officeDocument/2006/relationships/hyperlink" Target="https://docs.google.com/spreadsheets/d/1-olCJugCCVKkJlbOH-9LkVuCQW59Av97FzyoGFPG-LI/edit?usp=sharing" TargetMode="External"/><Relationship Id="rId14" Type="http://schemas.openxmlformats.org/officeDocument/2006/relationships/hyperlink" Target="https://drive.google.com/file/d/1V8vH92BLOyK2riphL0DqJWym6aujoRmj/view?usp=sharing" TargetMode="External"/><Relationship Id="rId17" Type="http://schemas.openxmlformats.org/officeDocument/2006/relationships/hyperlink" Target="https://docs.google.com/spreadsheets/d/1-olCJugCCVKkJlbOH-9LkVuCQW59Av97FzyoGFPG-LI/pubhtml" TargetMode="External"/><Relationship Id="rId16" Type="http://schemas.openxmlformats.org/officeDocument/2006/relationships/hyperlink" Target="https://docs.google.com/spreadsheet/pub?key=1-olCJugCCVKkJlbOH-9LkVuCQW59Av97FzyoGFPG-LI" TargetMode="External"/><Relationship Id="rId19" Type="http://schemas.openxmlformats.org/officeDocument/2006/relationships/hyperlink" Target="https://docs.google.com/spreadsheets/d/1-olCJugCCVKkJlbOH-9LkVuCQW59Av97FzyoGFPG-LI/view" TargetMode="External"/><Relationship Id="rId18" Type="http://schemas.openxmlformats.org/officeDocument/2006/relationships/hyperlink" Target="https://docs.google.com/spreadsheets/d/1-olCJugCCVKkJlbOH-9LkVuCQW59Av97FzyoGFPG-LI/pub"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docs.google.com/presentation/d/1mZ6ATwGo0hqbbRr0RGsN_KMxLNXm4VxlZKsd0L82G58/edit?usp=drivesdk"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mobile-roaming-photo-booth/pb-pasadena" TargetMode="External"/><Relationship Id="rId4" Type="http://schemas.openxmlformats.org/officeDocument/2006/relationships/hyperlink" Target="http://www.youtube.com/watch?v=gg9HqdfCNPU" TargetMode="External"/><Relationship Id="rId5" Type="http://schemas.openxmlformats.org/officeDocument/2006/relationships/image" Target="../media/image17.jpg"/><Relationship Id="rId6" Type="http://schemas.openxmlformats.org/officeDocument/2006/relationships/hyperlink" Target="https://docs.google.com/presentation/d/1mZ6ATwGo0hqbbRr0RGsN_KMxLNXm4VxlZKsd0L82G58/edit?usp=drivesdk" TargetMode="External"/><Relationship Id="rId7"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mobile-roaming-photo-booth/pb-pasadena" TargetMode="External"/><Relationship Id="rId4" Type="http://schemas.openxmlformats.org/officeDocument/2006/relationships/hyperlink" Target="http://www.youtube.com/watch?v=oqjwKz3NvlY" TargetMode="External"/><Relationship Id="rId5" Type="http://schemas.openxmlformats.org/officeDocument/2006/relationships/image" Target="../media/image15.jpg"/><Relationship Id="rId6" Type="http://schemas.openxmlformats.org/officeDocument/2006/relationships/hyperlink" Target="https://docs.google.com/presentation/d/1mZ6ATwGo0hqbbRr0RGsN_KMxLNXm4VxlZKsd0L82G58/edit?usp=drivesdk" TargetMode="External"/><Relationship Id="rId7"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sites.google.com/view/mobile-roaming-photo-booth/pb-pasadena" TargetMode="External"/><Relationship Id="rId4" Type="http://schemas.openxmlformats.org/officeDocument/2006/relationships/hyperlink" Target="http://www.youtube.com/watch?v=sRroGoy86Gs" TargetMode="External"/><Relationship Id="rId5" Type="http://schemas.openxmlformats.org/officeDocument/2006/relationships/image" Target="../media/image24.jpg"/><Relationship Id="rId6" Type="http://schemas.openxmlformats.org/officeDocument/2006/relationships/hyperlink" Target="https://docs.google.com/presentation/d/1mZ6ATwGo0hqbbRr0RGsN_KMxLNXm4VxlZKsd0L82G58/edit?usp=drivesdk" TargetMode="External"/><Relationship Id="rId7"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sites.google.com/view/mobile-roaming-photo-booth/pb-pasadena" TargetMode="External"/><Relationship Id="rId4" Type="http://schemas.openxmlformats.org/officeDocument/2006/relationships/hyperlink" Target="http://www.youtube.com/watch?v=qlzCxiTrIDk" TargetMode="External"/><Relationship Id="rId5" Type="http://schemas.openxmlformats.org/officeDocument/2006/relationships/image" Target="../media/image21.jpg"/><Relationship Id="rId6" Type="http://schemas.openxmlformats.org/officeDocument/2006/relationships/hyperlink" Target="https://docs.google.com/presentation/d/1mZ6ATwGo0hqbbRr0RGsN_KMxLNXm4VxlZKsd0L82G58/edit?usp=drivesdk" TargetMode="External"/><Relationship Id="rId7"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hyperlink" Target="https://sites.google.com/view/mobile-roaming-photo-booth/pb-pasadena" TargetMode="External"/><Relationship Id="rId4" Type="http://schemas.openxmlformats.org/officeDocument/2006/relationships/hyperlink" Target="http://www.youtube.com/watch?v=OcBdfWTa2hE" TargetMode="External"/><Relationship Id="rId5" Type="http://schemas.openxmlformats.org/officeDocument/2006/relationships/image" Target="../media/image19.jpg"/><Relationship Id="rId6" Type="http://schemas.openxmlformats.org/officeDocument/2006/relationships/hyperlink" Target="https://docs.google.com/presentation/d/1mZ6ATwGo0hqbbRr0RGsN_KMxLNXm4VxlZKsd0L82G58/edit?usp=drivesdk" TargetMode="External"/><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photoboothsouthpasadena/home" TargetMode="External"/><Relationship Id="rId4" Type="http://schemas.openxmlformats.org/officeDocument/2006/relationships/image" Target="../media/image2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sites.google.com/view/mobile-roaming-photo-booth/pb-pasaden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sites.google.com/view/mobile-roaming-photo-booth/pb-pasadena" TargetMode="Externa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ites.google.com/view/mobile-roaming-photo-booth/pb-pasadena" TargetMode="External"/><Relationship Id="rId4" Type="http://schemas.openxmlformats.org/officeDocument/2006/relationships/hyperlink" Target="https://docs.google.com/presentation/d/1mZ6ATwGo0hqbbRr0RGsN_KMxLNXm4VxlZKsd0L82G58/edit?usp=drivesdk" TargetMode="External"/><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mZ6ATwGo0hqbbRr0RGsN_KMxLNXm4VxlZKsd0L82G58/edit?usp=drivesdk"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mZ6ATwGo0hqbbRr0RGsN_KMxLNXm4VxlZKsd0L82G58/edit?usp=drivesdk"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mobile-roaming-photo-booth/pb-pasadena" TargetMode="External"/><Relationship Id="rId4" Type="http://schemas.openxmlformats.org/officeDocument/2006/relationships/image" Target="../media/image27.jpg"/><Relationship Id="rId5" Type="http://schemas.openxmlformats.org/officeDocument/2006/relationships/hyperlink" Target="https://docs.google.com/presentation/d/1mZ6ATwGo0hqbbRr0RGsN_KMxLNXm4VxlZKsd0L82G58/edit?usp=drivesdk" TargetMode="External"/><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sites.google.com/view/mobile-roaming-photo-booth/pb-pasadena" TargetMode="External"/><Relationship Id="rId4" Type="http://schemas.openxmlformats.org/officeDocument/2006/relationships/image" Target="../media/image12.jpg"/><Relationship Id="rId5" Type="http://schemas.openxmlformats.org/officeDocument/2006/relationships/hyperlink" Target="https://docs.google.com/presentation/d/1mZ6ATwGo0hqbbRr0RGsN_KMxLNXm4VxlZKsd0L82G58/edit?usp=drivesdk" TargetMode="External"/><Relationship Id="rId6"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sites.google.com/view/mobile-roaming-photo-booth/pb-pasadena" TargetMode="External"/><Relationship Id="rId4" Type="http://schemas.openxmlformats.org/officeDocument/2006/relationships/image" Target="../media/image10.jpg"/><Relationship Id="rId5" Type="http://schemas.openxmlformats.org/officeDocument/2006/relationships/hyperlink" Target="https://docs.google.com/presentation/d/1mZ6ATwGo0hqbbRr0RGsN_KMxLNXm4VxlZKsd0L82G58/edit?usp=drivesdk" TargetMode="External"/><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Roaming Photography Santa Monica</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https://sites.google.com/view/mobile-roaming-photo-booth/pb-pasadena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You may rent a photo booth for your unique occasion! We are based in Laguna Beach, California, and are glad to go anywhere in Laguna beach and orangey County to ensure your situation is spectacular. A photo booth is an excellent exaggeration to mount up upheaval to your event! A photo booth can tally any event, including weddings, bar/bat mitzvahs, proms, graduations, birthday parties, anniversaries, quinceaeras, and delectable 16. We moreover give photo booth rentals for event undertakings such as Christmas parties, fundraisers, and everything in between. There is nothing more carefree than a photo booth to make your celebration unique! when our experience in imitation of photo booths, you are certain to invade the most extreme, personal, intimate, and amusing photos. We meet the expense of reasonable photo booth rentals for weddings, bar/bat mitzvahs, proms, graduations, birthday parties, anniversaries, quinceaeras, delectable 16 celebrations, corporate events, and community goings-on in Laguna beach and surrounding regions. endeavors in the Laguna Beach, Anaheim, Corona Del Mar, Costa Mesa, Dana Point, Huntington Beach, Irvine, Laguna Beach, Laguna Niguel, Long Beach, Newport Beach, Tustin, and adjacent regions Bring your neighboring concern to vigor in Laguna seashore behind a unquestionably customisable photo booth that provides the ultimate experience. The 360 Photo Booth Experience at Laguna Beach. Whether you're getting married or hosting a thing situation or party, our personalized booths will mount up some excitement to your celebration later than your entourage, family, and friends.Experience the thrill of a bespoke photo booth bolster that meets your individual needs. We give a positive response that all matter is unique, and we use our professional experience to get knowledge and experience. Although we are situated in Long Beach, we now help Los Angeles, yellow County, San Diego, and Phoenix, and we are keen to travel! 360 Photo Booth is Laguna Niguel's leading photo booth rental company. We manage to pay for a seamless first-class help to every of our clients and ensure that we will exceed every expectations for any special occasion, such as your wedding, birthday party, company or corporate party, assistant professor dance, bridal shower, etc. We meet the expense of each unique occasion past full and personalized packages, high-quality photo booths, bespoke photo designs, clever personnel, dependable attendants, and reasonably priced and transparent pricing to give an unforgettable experience. We offer all consumers and clients when an unbelievable experience that includes the greatest serve at a reasonable price. Our gate air booth is one of a kind, allowing guests to accommodate going on to ten individuals in a photo with a specifically made logo.Hello, partygoers! This event, held in Laguna Canyon, solitary a stone's toss from Laguna Beach, was nothing sudden of spectacular. fortunate Frog Photo Booth photographed the situation upon a rooftop terrace later than a slick and relaxing ambiance. Music pulsed. People danced. connections and couples moved easily amongst the bar, dance floor, and describe booth. It was a thrilling experience every around, but the 360 photo booth stole the show. Jim and Fiona made a wise choice! {} Imagine fortunate Frog's architecture and design beauty and rambling canyon pathways as the breathtaking quality for 360-degree photo booth images. James and Liz sought for the greatest 360 photo booth rental in Laguna Beach, and we surpassed their expectations. The photo booth created an fascinating tune where every grin and pose became a treasured souvenir, transforming little moments into unforgettable memories.The lucky Frog photo booth rental provided a tone for spontaneous group photographs and dance-offs... From interactive sketches to passionate embraces... Our items range from superior masquerade masks to quirky placards. Guests brought their personality to each frame, and all detail was recorded. The laughter grew in tandem once the prints. The 360 picture booth hastily became the main narrowing of the event. fortunate Frog photo booth rental continues to stand out every era taking into consideration cutting-edge technology and one-of-a-kind features.The 360 photo booth not isolated managed to invade static moments but furthermore increased the rapidity of the event. Its facility to spin and lp the entire image insured that no subtlety and no dance move, and no rapid burst of laughter went undetected. What's the result? A total visual scrap book of the best raves, captured from various perspectives.Whether you're organizing a wedding, corporate event, or celebration, our 360 photo booth will manage to pay for an unforgettable experience. create your moments unforgettable. fortunate Frog photo booth rental offers 360-degree photo booth rentals in Laguna Beach.&#10;" id="110" name="Google Shape;110;p22" title="Roaming Photography Santa Monica">
            <a:hlinkClick r:id="rId3"/>
          </p:cNvPr>
          <p:cNvPicPr preferRelativeResize="0"/>
          <p:nvPr/>
        </p:nvPicPr>
        <p:blipFill>
          <a:blip r:embed="rId4">
            <a:alphaModFix/>
          </a:blip>
          <a:stretch>
            <a:fillRect/>
          </a:stretch>
        </p:blipFill>
        <p:spPr>
          <a:xfrm>
            <a:off x="712621" y="0"/>
            <a:ext cx="7718758" cy="5143499"/>
          </a:xfrm>
          <a:prstGeom prst="rect">
            <a:avLst/>
          </a:prstGeom>
          <a:noFill/>
          <a:ln>
            <a:noFill/>
          </a:ln>
        </p:spPr>
      </p:pic>
      <p:pic>
        <p:nvPicPr>
          <p:cNvPr descr="Roaming Photography Santa Monica" id="111" name="Google Shape;111;p22" title="Roaming Photography Santa Monica">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You may rent a photo booth for your unique occasion! We are based in Laguna Beach, California, and are glad to go anywhere in Laguna beach and orangey County to ensure your situation is spectacular. A photo booth is an excellent exaggeration to mount up upheaval to your event! A photo booth can tally any event, including weddings, bar/bat mitzvahs, proms, graduations, birthday parties, anniversaries, quinceaeras, and delectable 16. We moreover give photo booth rentals for event undertakings such as Christmas parties, fundraisers, and everything in between. There is nothing more carefree than a photo booth to make your celebration unique! when our experience in imitation of photo booths, you are certain to invade the most extreme, personal, intimate, and amusing photos. We meet the expense of reasonable photo booth rentals for weddings, bar/bat mitzvahs, proms, graduations, birthday parties, anniversaries, quinceaeras, delectable 16 celebrations, corporate events, and community goings-on in Laguna beach and surrounding regions. endeavors in the Laguna Beach, Anaheim, Corona Del Mar, Costa Mesa, Dana Point, Huntington Beach, Irvine, Laguna Beach, Laguna Niguel, Long Beach, Newport Beach, Tustin, and adjacent regions Bring your neighboring concern to vigor in Laguna seashore behind a unquestionably customisable photo booth that provides the ultimate experience. The 360 Photo Booth Experience at Laguna Beach. Whether you're getting married or hosting a thing situation or party, our personalized booths will mount up some excitement to your celebration later than your entourage, family, and friends.Experience the thrill of a bespoke photo booth bolster that meets your individual needs. We give a positive response that all matter is unique, and we use our professional experience to get knowledge and experience. Although we are situated in Long Beach, we now help Los Angeles, yellow County, San Diego, and Phoenix, and we are keen to travel! 360 Photo Booth is Laguna Niguel's leading photo booth rental company. We manage to pay for a seamless first-class help to every of our clients and ensure that we will exceed every expectations for any special occasion, such as your wedding, birthday party, company or corporate party, assistant professor dance, bridal shower, etc. We meet the expense of each unique occasion past full and personalized packages, high-quality photo booths, bespoke photo designs, clever personnel, dependable attendants, and reasonably priced and transparent pricing to give an unforgettable experience. We offer all consumers and clients when an unbelievable experience that includes the greatest serve at a reasonable price. Our gate air booth is one of a kind, allowing guests to accommodate going on to ten individuals in a photo with a specifically made logo.Hello, partygoers! This event, held in Laguna Canyon, solitary a stone's toss from Laguna Beach, was nothing sudden of spectacular. fortunate Frog Photo Booth photographed the situation upon a rooftop terrace later than a slick and relaxing ambiance. Music pulsed. People danced. connections and couples moved easily amongst the bar, dance floor, and describe booth. It was a thrilling experience every around, but the 360 photo booth stole the show. Jim and Fiona made a wise choice! {} Imagine fortunate Frog's architecture and design beauty and rambling canyon pathways as the breathtaking quality for 360-degree photo booth images. James and Liz sought for the greatest 360 photo booth rental in Laguna Beach, and we surpassed their expectations. The photo booth created an fascinating tune where every grin and pose became a treasured souvenir, transforming little moments into unforgettable memories.The lucky Frog photo booth rental provided a tone for spontaneous group photographs and dance-offs... From interactive sketches to passionate embraces... Our items range from superior masquerade masks to quirky placards. Guests brought their personality to each frame, and all detail was recorded. The laughter grew in tandem once the prints. The 360 picture booth hastily became the main narrowing of the event. fortunate Frog photo booth rental continues to stand out every era taking into consideration cutting-edge technology and one-of-a-kind features.The 360 photo booth not isolated managed to invade static moments but furthermore increased the rapidity of the event. Its facility to spin and lp the entire image insured that no subtlety and no dance move, and no rapid burst of laughter went undetected. What's the result? A total visual scrap book of the best raves, captured from various perspectives.Whether you're organizing a wedding, corporate event, or celebration, our 360 photo booth will manage to pay for an unforgettable experience. create your moments unforgettable. fortunate Frog photo booth rental offers 360-degree photo booth rentals in Laguna Beach.&#10;" id="116" name="Google Shape;116;p23" title="Roaming Photography Santa Monica">
            <a:hlinkClick r:id="rId3"/>
          </p:cNvPr>
          <p:cNvPicPr preferRelativeResize="0"/>
          <p:nvPr/>
        </p:nvPicPr>
        <p:blipFill>
          <a:blip r:embed="rId4">
            <a:alphaModFix/>
          </a:blip>
          <a:stretch>
            <a:fillRect/>
          </a:stretch>
        </p:blipFill>
        <p:spPr>
          <a:xfrm>
            <a:off x="1714500" y="528638"/>
            <a:ext cx="5715000" cy="4086225"/>
          </a:xfrm>
          <a:prstGeom prst="rect">
            <a:avLst/>
          </a:prstGeom>
          <a:noFill/>
          <a:ln>
            <a:noFill/>
          </a:ln>
        </p:spPr>
      </p:pic>
      <p:pic>
        <p:nvPicPr>
          <p:cNvPr descr="Roaming Photography Santa Monica" id="117" name="Google Shape;117;p23" title="Roaming Photography Santa Monica">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23" name="Google Shape;123;p2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Roaming Photography Santa Monica" id="124" name="Google Shape;124;p24" title="Roaming Photography Santa Monica">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30" name="Google Shape;130;p2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photo</a:t>
            </a:r>
            <a:endParaRPr sz="700"/>
          </a:p>
          <a:p>
            <a:pPr indent="0" lvl="0" marL="0" rtl="0" algn="l">
              <a:lnSpc>
                <a:spcPct val="1000"/>
              </a:lnSpc>
              <a:spcBef>
                <a:spcPts val="1000"/>
              </a:spcBef>
              <a:spcAft>
                <a:spcPts val="0"/>
              </a:spcAft>
              <a:buNone/>
            </a:pPr>
            <a:r>
              <a:rPr lang="en" sz="700" u="sng">
                <a:solidFill>
                  <a:schemeClr val="hlink"/>
                </a:solidFill>
                <a:hlinkClick r:id="rId13"/>
              </a:rPr>
              <a:t>photo</a:t>
            </a:r>
            <a:endParaRPr sz="700"/>
          </a:p>
          <a:p>
            <a:pPr indent="0" lvl="0" marL="0" rtl="0" algn="l">
              <a:lnSpc>
                <a:spcPct val="1000"/>
              </a:lnSpc>
              <a:spcBef>
                <a:spcPts val="1000"/>
              </a:spcBef>
              <a:spcAft>
                <a:spcPts val="0"/>
              </a:spcAft>
              <a:buNone/>
            </a:pPr>
            <a:r>
              <a:rPr lang="en" sz="700" u="sng">
                <a:solidFill>
                  <a:schemeClr val="hlink"/>
                </a:solidFill>
                <a:hlinkClick r:id="rId14"/>
              </a:rPr>
              <a:t>photo</a:t>
            </a:r>
            <a:endParaRPr sz="700"/>
          </a:p>
          <a:p>
            <a:pPr indent="0" lvl="0" marL="0" rtl="0" algn="l">
              <a:lnSpc>
                <a:spcPct val="1000"/>
              </a:lnSpc>
              <a:spcBef>
                <a:spcPts val="1000"/>
              </a:spcBef>
              <a:spcAft>
                <a:spcPts val="0"/>
              </a:spcAft>
              <a:buNone/>
            </a:pPr>
            <a:r>
              <a:rPr lang="en" sz="700" u="sng">
                <a:solidFill>
                  <a:schemeClr val="hlink"/>
                </a:solidFill>
                <a:hlinkClick r:id="rId15"/>
              </a:rPr>
              <a:t>spreadsheet</a:t>
            </a:r>
            <a:endParaRPr sz="700"/>
          </a:p>
          <a:p>
            <a:pPr indent="0" lvl="0" marL="0" rtl="0" algn="l">
              <a:lnSpc>
                <a:spcPct val="1000"/>
              </a:lnSpc>
              <a:spcBef>
                <a:spcPts val="1000"/>
              </a:spcBef>
              <a:spcAft>
                <a:spcPts val="0"/>
              </a:spcAft>
              <a:buNone/>
            </a:pPr>
            <a:r>
              <a:rPr lang="en" sz="700" u="sng">
                <a:solidFill>
                  <a:schemeClr val="hlink"/>
                </a:solidFill>
                <a:hlinkClick r:id="rId16"/>
              </a:rPr>
              <a:t>spreadsheet key</a:t>
            </a:r>
            <a:endParaRPr sz="700"/>
          </a:p>
          <a:p>
            <a:pPr indent="0" lvl="0" marL="0" rtl="0" algn="l">
              <a:lnSpc>
                <a:spcPct val="1000"/>
              </a:lnSpc>
              <a:spcBef>
                <a:spcPts val="1000"/>
              </a:spcBef>
              <a:spcAft>
                <a:spcPts val="0"/>
              </a:spcAft>
              <a:buNone/>
            </a:pPr>
            <a:r>
              <a:rPr lang="en" sz="700" u="sng">
                <a:solidFill>
                  <a:schemeClr val="hlink"/>
                </a:solidFill>
                <a:hlinkClick r:id="rId17"/>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8"/>
              </a:rPr>
              <a:t>spreadsheet pub</a:t>
            </a:r>
            <a:endParaRPr sz="700"/>
          </a:p>
          <a:p>
            <a:pPr indent="0" lvl="0" marL="0" rtl="0" algn="l">
              <a:lnSpc>
                <a:spcPct val="1000"/>
              </a:lnSpc>
              <a:spcBef>
                <a:spcPts val="1000"/>
              </a:spcBef>
              <a:spcAft>
                <a:spcPts val="0"/>
              </a:spcAft>
              <a:buNone/>
            </a:pPr>
            <a:r>
              <a:rPr lang="en" sz="700" u="sng">
                <a:solidFill>
                  <a:schemeClr val="hlink"/>
                </a:solidFill>
                <a:hlinkClick r:id="rId19"/>
              </a:rPr>
              <a:t>spreadsheet view</a:t>
            </a:r>
            <a:endParaRPr sz="700"/>
          </a:p>
          <a:p>
            <a:pPr indent="0" lvl="0" marL="0" rtl="0" algn="l">
              <a:lnSpc>
                <a:spcPct val="1000"/>
              </a:lnSpc>
              <a:spcBef>
                <a:spcPts val="1000"/>
              </a:spcBef>
              <a:spcAft>
                <a:spcPts val="0"/>
              </a:spcAft>
              <a:buNone/>
            </a:pPr>
            <a:r>
              <a:rPr lang="en" sz="700" u="sng">
                <a:solidFill>
                  <a:schemeClr val="hlink"/>
                </a:solidFill>
                <a:hlinkClick r:id="rId20"/>
              </a:rPr>
              <a:t>form</a:t>
            </a:r>
            <a:endParaRPr sz="700"/>
          </a:p>
          <a:p>
            <a:pPr indent="0" lvl="0" marL="0" rtl="0" algn="l">
              <a:lnSpc>
                <a:spcPct val="1000"/>
              </a:lnSpc>
              <a:spcBef>
                <a:spcPts val="1000"/>
              </a:spcBef>
              <a:spcAft>
                <a:spcPts val="0"/>
              </a:spcAft>
              <a:buNone/>
            </a:pPr>
            <a:r>
              <a:rPr lang="en" sz="700" u="sng">
                <a:solidFill>
                  <a:schemeClr val="hlink"/>
                </a:solidFill>
                <a:hlinkClick r:id="rId21"/>
              </a:rPr>
              <a:t>drawing</a:t>
            </a:r>
            <a:endParaRPr sz="700"/>
          </a:p>
          <a:p>
            <a:pPr indent="0" lvl="0" marL="0" rtl="0" algn="l">
              <a:lnSpc>
                <a:spcPct val="1000"/>
              </a:lnSpc>
              <a:spcBef>
                <a:spcPts val="1000"/>
              </a:spcBef>
              <a:spcAft>
                <a:spcPts val="0"/>
              </a:spcAft>
              <a:buNone/>
            </a:pPr>
            <a:r>
              <a:rPr lang="en" sz="700" u="sng">
                <a:solidFill>
                  <a:schemeClr val="hlink"/>
                </a:solidFill>
                <a:hlinkClick r:id="rId22"/>
              </a:rPr>
              <a:t>image</a:t>
            </a:r>
            <a:endParaRPr sz="700"/>
          </a:p>
          <a:p>
            <a:pPr indent="0" lvl="0" marL="0" rtl="0" algn="l">
              <a:lnSpc>
                <a:spcPct val="1000"/>
              </a:lnSpc>
              <a:spcBef>
                <a:spcPts val="1000"/>
              </a:spcBef>
              <a:spcAft>
                <a:spcPts val="0"/>
              </a:spcAft>
              <a:buNone/>
            </a:pPr>
            <a:r>
              <a:rPr lang="en" sz="700" u="sng">
                <a:solidFill>
                  <a:schemeClr val="hlink"/>
                </a:solidFill>
                <a:hlinkClick r:id="rId23"/>
              </a:rPr>
              <a:t>image link</a:t>
            </a:r>
            <a:endParaRPr sz="700"/>
          </a:p>
          <a:p>
            <a:pPr indent="0" lvl="0" marL="0" rtl="0" algn="l">
              <a:lnSpc>
                <a:spcPct val="1000"/>
              </a:lnSpc>
              <a:spcBef>
                <a:spcPts val="1000"/>
              </a:spcBef>
              <a:spcAft>
                <a:spcPts val="0"/>
              </a:spcAft>
              <a:buNone/>
            </a:pPr>
            <a:r>
              <a:rPr lang="en" sz="700" u="sng">
                <a:solidFill>
                  <a:schemeClr val="hlink"/>
                </a:solidFill>
                <a:hlinkClick r:id="rId24"/>
              </a:rPr>
              <a:t>document</a:t>
            </a:r>
            <a:endParaRPr sz="700"/>
          </a:p>
          <a:p>
            <a:pPr indent="0" lvl="0" marL="0" rtl="0" algn="l">
              <a:lnSpc>
                <a:spcPct val="1000"/>
              </a:lnSpc>
              <a:spcBef>
                <a:spcPts val="1000"/>
              </a:spcBef>
              <a:spcAft>
                <a:spcPts val="1000"/>
              </a:spcAft>
              <a:buNone/>
            </a:pPr>
            <a:r>
              <a:t/>
            </a:r>
            <a:endParaRPr/>
          </a:p>
        </p:txBody>
      </p:sp>
      <p:sp>
        <p:nvSpPr>
          <p:cNvPr id="131" name="Google Shape;131;p2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document pub</a:t>
            </a:r>
            <a:endParaRPr sz="700"/>
          </a:p>
          <a:p>
            <a:pPr indent="0" lvl="0" marL="0" rtl="0" algn="l">
              <a:lnSpc>
                <a:spcPct val="1000"/>
              </a:lnSpc>
              <a:spcBef>
                <a:spcPts val="1000"/>
              </a:spcBef>
              <a:spcAft>
                <a:spcPts val="0"/>
              </a:spcAft>
              <a:buNone/>
            </a:pPr>
            <a:r>
              <a:rPr lang="en" sz="700" u="sng">
                <a:solidFill>
                  <a:schemeClr val="hlink"/>
                </a:solidFill>
                <a:hlinkClick r:id="rId26"/>
              </a:rPr>
              <a:t>document view</a:t>
            </a:r>
            <a:endParaRPr sz="700"/>
          </a:p>
          <a:p>
            <a:pPr indent="0" lvl="0" marL="0" rtl="0" algn="l">
              <a:lnSpc>
                <a:spcPct val="1000"/>
              </a:lnSpc>
              <a:spcBef>
                <a:spcPts val="1000"/>
              </a:spcBef>
              <a:spcAft>
                <a:spcPts val="0"/>
              </a:spcAft>
              <a:buNone/>
            </a:pPr>
            <a:r>
              <a:rPr lang="en" sz="700" u="sng">
                <a:solidFill>
                  <a:schemeClr val="hlink"/>
                </a:solidFill>
                <a:hlinkClick r:id="rId27"/>
              </a:rPr>
              <a:t>presentation</a:t>
            </a:r>
            <a:endParaRPr sz="700"/>
          </a:p>
          <a:p>
            <a:pPr indent="0" lvl="0" marL="0" rtl="0" algn="l">
              <a:lnSpc>
                <a:spcPct val="1000"/>
              </a:lnSpc>
              <a:spcBef>
                <a:spcPts val="1000"/>
              </a:spcBef>
              <a:spcAft>
                <a:spcPts val="0"/>
              </a:spcAft>
              <a:buNone/>
            </a:pPr>
            <a:r>
              <a:rPr lang="en" sz="700" u="sng">
                <a:solidFill>
                  <a:schemeClr val="hlink"/>
                </a:solidFill>
                <a:hlinkClick r:id="rId28"/>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9"/>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30"/>
              </a:rPr>
              <a:t>presentation html</a:t>
            </a:r>
            <a:endParaRPr sz="700"/>
          </a:p>
          <a:p>
            <a:pPr indent="0" lvl="0" marL="0" rtl="0" algn="l">
              <a:lnSpc>
                <a:spcPct val="1000"/>
              </a:lnSpc>
              <a:spcBef>
                <a:spcPts val="1000"/>
              </a:spcBef>
              <a:spcAft>
                <a:spcPts val="1000"/>
              </a:spcAft>
              <a:buNone/>
            </a:pPr>
            <a:r>
              <a:t/>
            </a:r>
            <a:endParaRPr/>
          </a:p>
        </p:txBody>
      </p:sp>
      <p:pic>
        <p:nvPicPr>
          <p:cNvPr descr="Roaming Photography Santa Monica" id="132" name="Google Shape;132;p25" title="Roaming Photography Santa Monica">
            <a:hlinkClick r:id="rId31"/>
          </p:cNvPr>
          <p:cNvPicPr preferRelativeResize="0"/>
          <p:nvPr/>
        </p:nvPicPr>
        <p:blipFill>
          <a:blip r:embed="rId32">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38" name="Google Shape;138;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Roaming Photography Santa Monica" id="139" name="Google Shape;139;p26" title="Roaming Photography Santa Monica">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https://sites.google.com/view/mobile-roaming-photo-booth/pb-pasadena</a:t>
            </a:r>
            <a:endParaRPr/>
          </a:p>
        </p:txBody>
      </p:sp>
      <p:pic>
        <p:nvPicPr>
          <p:cNvPr id="145" name="Google Shape;145;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graphy Santa Monica" id="146" name="Google Shape;146;p27" title="Roaming Photography Santa Monica">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https://sites.google.com/view/mobile-roaming-photo-booth/pb-pasadena</a:t>
            </a:r>
            <a:endParaRPr/>
          </a:p>
        </p:txBody>
      </p:sp>
      <p:pic>
        <p:nvPicPr>
          <p:cNvPr id="152" name="Google Shape;152;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graphy Santa Monica" id="153" name="Google Shape;153;p28" title="Roaming Photography Santa Monica">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https://sites.google.com/view/mobile-roaming-photo-booth/pb-pasadena</a:t>
            </a:r>
            <a:endParaRPr/>
          </a:p>
        </p:txBody>
      </p:sp>
      <p:pic>
        <p:nvPicPr>
          <p:cNvPr id="159" name="Google Shape;159;p29">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graphy Santa Monica" id="160" name="Google Shape;160;p29" title="Roaming Photography Santa Monica">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https://sites.google.com/view/mobile-roaming-photo-booth/pb-pasadena</a:t>
            </a:r>
            <a:endParaRPr/>
          </a:p>
        </p:txBody>
      </p:sp>
      <p:pic>
        <p:nvPicPr>
          <p:cNvPr id="166" name="Google Shape;166;p30">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graphy Santa Monica" id="167" name="Google Shape;167;p30" title="Roaming Photography Santa Monica">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https://sites.google.com/view/mobile-roaming-photo-booth/pb-pasadena</a:t>
            </a:r>
            <a:endParaRPr/>
          </a:p>
        </p:txBody>
      </p:sp>
      <p:pic>
        <p:nvPicPr>
          <p:cNvPr id="173" name="Google Shape;173;p31">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graphy Santa Monica" id="174" name="Google Shape;174;p31" title="Roaming Photography Santa Monica">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Roaming Photography Santa Monica" id="60" name="Google Shape;60;p14" title="Roaming Photography Santa Monica">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Roaming Photography Santa Monica</a:t>
            </a:r>
            <a:endParaRPr b="1">
              <a:solidFill>
                <a:srgbClr val="A8D673"/>
              </a:solidFill>
              <a:latin typeface="Poppins"/>
              <a:ea typeface="Poppins"/>
              <a:cs typeface="Poppins"/>
              <a:sym typeface="Poppins"/>
            </a:endParaRPr>
          </a:p>
        </p:txBody>
      </p:sp>
      <p:sp>
        <p:nvSpPr>
          <p:cNvPr id="180" name="Google Shape;180;p3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https://sites.google.com/view/mobile-roaming-photo-booth/pb-pasadena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Roaming Photography Santa Monica" id="65" name="Google Shape;65;p15" title="Roaming Photography Santa Monica">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Roaming Photography Santa Monica</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You may rent a photo booth for your unique occasion! We are based in Laguna Beach, California, and are glad to go anywhere in Laguna beach and yellow County to ensure your business is spectacular. A photo booth is an excellent exaggeration to be credited with activity to your event! A photo booth can tally up any event, including weddings, bar/bat mitzvahs, proms, graduations, birthday parties, anniversaries, quinceaeras, and lovable 16. We furthermore pay for photo booth rentals for event happenings such as Christmas parties, fundraisers, and whatever in between. There is nothing more carefree than a photo booth to create your celebration unique! as soon as our experience when photo booths, you are sure to invade the most extreme, personal, intimate, and amusing photos. We pay for reasonable photo booth rentals for weddings, bar/bat mitzvahs, proms, graduations, birthday parties, anniversaries, quinceaeras, delightful 16 celebrations, corporate events, and community goings-on in Laguna beach and surrounding regions. activities in the Laguna Beach, Anaheim, Corona Del Mar, Costa Mesa, Dana Point, Huntington Beach, Irvine, Laguna Beach, Laguna Niguel, Long Beach, Newport Beach, Tustin, and next regions Bring your next-door event to liveliness in Laguna seashore taking into account a totally customisable photo booth that provides the ultimate experience. The 360 Photo Booth Experience at Laguna Beach. Whether you're getting married or hosting a issue issue or party, our personalized booths will accumulate some bustle to your celebration subsequently your entourage, family, and friends.Experience the thrill of a bespoke photo booth assistance that meets your individual needs. We take that all matter is unique, and we use our professional experience to get knowledge and experience. Although we are situated in Long Beach, we now benefits Los Angeles, orange County, San Diego, and Phoenix, and we are eager to travel! 360 Photo Booth is Laguna Niguel's leading photo booth rental company. We have the funds for a seamless first-class serve to all of our clients and ensure that we will exceed every expectations for any special occasion, such as your wedding, birthday party, company or corporate party, literary dance, bridal shower, etc. We find the money for each unique occasion taking into consideration full and personalized packages, high-quality photo booths, bespoke photo designs, adept personnel, dependable attendants, and reasonably priced and transparent pricing to offer an unforgettable experience. We have the funds for every consumers and clients in the same way as an amazing experience that includes the greatest foster at a within your means price. Our door ventilate booth is one of a kind, allowing guests to accommodate taking place to ten individuals in a photo subsequent to a specifically made logo.Hello, partygoers! This event, held in Laguna Canyon, and no-one else a stone's throw from Laguna Beach, was nothing sharp of spectacular. fortunate Frog Photo Booth photographed the event upon a rooftop terrace next a smooth and relaxing ambiance. Music pulsed. People danced. links and couples moved easily in the company of the bar, dance floor, and describe booth. It was a thrilling experience every around, but the 360 photo booth stole the show. Jim and Fiona made a wise choice! {} Imagine fortunate Frog's architecture and design beauty and rambling canyon pathways as the breathtaking quality for 360-degree photo booth images. James and Liz sought for the greatest 360 photo booth rental in Laguna Beach, and we surpassed their expectations. The photo booth created an engaging freshen where every grin and pose became a treasured souvenir, transforming tiny moments into unforgettable memories.The lucky Frog photo booth rental provided a circulate for spontaneous charity photographs and dance-offs... From interactive sketches to eager embraces... Our items range from sophisticated masquerade masks to quirky placards. Guests brought their personality to each frame, and all detail was recorded. The laughter grew in tandem considering the prints. The 360 characterize booth rapidly became the main point of the event. fortunate Frog photo booth rental continues to stand out every grow old following cutting-edge technology and one-of-a-kind features.The 360 photo booth not lonesome managed to commandeer static moments but as a consequence increased the keenness of the event. Its capacity to spin and stamp album the entire image insured that no subtlety and no dance move, and no rude burst of laughter went undetected. What's the result? A accumulate visual photo album of the best raves, captured from various perspectives.Whether you're organizing a wedding, corporate event, or celebration, our 360 photo booth will manage to pay for an unforgettable experience. make your moments unforgettable. fortunate Frog photo booth rental offers 360-degree photo booth rentals in Laguna Beach.</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https://sites.google.com/view/mobile-roaming-photo-booth/pb-pasadena</a:t>
            </a:r>
            <a:endParaRPr sz="1000">
              <a:solidFill>
                <a:schemeClr val="dk2"/>
              </a:solidFill>
            </a:endParaRPr>
          </a:p>
        </p:txBody>
      </p:sp>
      <p:pic>
        <p:nvPicPr>
          <p:cNvPr descr="Roaming Photography Santa Monica" id="73" name="Google Shape;73;p16" title="Roaming Photography Santa Monica">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Roaming Photography Santa Monica" id="80" name="Google Shape;80;p17" title="Roaming Photography Santa Monica">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Roaming Photography Santa Monica</a:t>
            </a:r>
            <a:endParaRPr sz="800"/>
          </a:p>
          <a:p>
            <a:pPr indent="0" lvl="0" marL="0" rtl="0" algn="l">
              <a:spcBef>
                <a:spcPts val="0"/>
              </a:spcBef>
              <a:spcAft>
                <a:spcPts val="0"/>
              </a:spcAft>
              <a:buNone/>
            </a:pPr>
            <a:r>
              <a:t/>
            </a:r>
            <a:endParaRPr sz="800"/>
          </a:p>
        </p:txBody>
      </p:sp>
      <p:pic>
        <p:nvPicPr>
          <p:cNvPr descr="Roaming Photography Santa Monica" id="87" name="Google Shape;87;p18" title="Roaming Photography Santa Monica">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You may rent a photo booth for your unique occasion! We are based in Laguna Beach, California, and are glad to go anywhere in Laguna beach and orangey County to ensure your situation is spectacular. A photo booth is an excellent exaggeration to mount up upheaval to your event! A photo booth can tally any event, including weddings, bar/bat mitzvahs, proms, graduations, birthday parties, anniversaries, quinceaeras, and delectable 16. We moreover give photo booth rentals for event undertakings such as Christmas parties, fundraisers, and everything in between. There is nothing more carefree than a photo booth to make your celebration unique! when our experience in imitation of photo booths, you are certain to invade the most extreme, personal, intimate, and amusing photos. We meet the expense of reasonable photo booth rentals for weddings, bar/bat mitzvahs, proms, graduations, birthday parties, anniversaries, quinceaeras, delectable 16 celebrations, corporate events, and community goings-on in Laguna beach and surrounding regions. endeavors in the Laguna Beach, Anaheim, Corona Del Mar, Costa Mesa, Dana Point, Huntington Beach, Irvine, Laguna Beach, Laguna Niguel, Long Beach, Newport Beach, Tustin, and adjacent regions Bring your neighboring concern to vigor in Laguna seashore behind a unquestionably customisable photo booth that provides the ultimate experience. The 360 Photo Booth Experience at Laguna Beach. Whether you're getting married or hosting a thing situation or party, our personalized booths will mount up some excitement to your celebration later than your entourage, family, and friends.Experience the thrill of a bespoke photo booth bolster that meets your individual needs. We give a positive response that all matter is unique, and we use our professional experience to get knowledge and experience. Although we are situated in Long Beach, we now help Los Angeles, yellow County, San Diego, and Phoenix, and we are keen to travel! 360 Photo Booth is Laguna Niguel's leading photo booth rental company. We manage to pay for a seamless first-class help to every of our clients and ensure that we will exceed every expectations for any special occasion, such as your wedding, birthday party, company or corporate party, assistant professor dance, bridal shower, etc. We meet the expense of each unique occasion past full and personalized packages, high-quality photo booths, bespoke photo designs, clever personnel, dependable attendants, and reasonably priced and transparent pricing to give an unforgettable experience. We offer all consumers and clients when an unbelievable experience that includes the greatest serve at a reasonable price. Our gate air booth is one of a kind, allowing guests to accommodate going on to ten individuals in a photo with a specifically made logo.Hello, partygoers! This event, held in Laguna Canyon, solitary a stone's toss from Laguna Beach, was nothing sudden of spectacular. fortunate Frog Photo Booth photographed the situation upon a rooftop terrace later than a slick and relaxing ambiance. Music pulsed. People danced. connections and couples moved easily amongst the bar, dance floor, and describe booth. It was a thrilling experience every around, but the 360 photo booth stole the show. Jim and Fiona made a wise choice! {} Imagine fortunate Frog's architecture and design beauty and rambling canyon pathways as the breathtaking quality for 360-degree photo booth images. James and Liz sought for the greatest 360 photo booth rental in Laguna Beach, and we surpassed their expectations. The photo booth created an fascinating tune where every grin and pose became a treasured souvenir, transforming little moments into unforgettable memories.The lucky Frog photo booth rental provided a tone for spontaneous group photographs and dance-offs... From interactive sketches to passionate embraces... Our items range from superior masquerade masks to quirky placards. Guests brought their personality to each frame, and all detail was recorded. The laughter grew in tandem once the prints. The 360 picture booth hastily became the main narrowing of the event. fortunate Frog photo booth rental continues to stand out every era taking into consideration cutting-edge technology and one-of-a-kind features.The 360 photo booth not isolated managed to invade static moments but furthermore increased the rapidity of the event. Its facility to spin and lp the entire image insured that no subtlety and no dance move, and no rapid burst of laughter went undetected. What's the result? A total visual scrap book of the best raves, captured from various perspectives.Whether you're organizing a wedding, corporate event, or celebration, our 360 photo booth will manage to pay for an unforgettable experience. create your moments unforgettable. fortunate Frog photo booth rental offers 360-degree photo booth rentals in Laguna Beach.&#10;" id="92" name="Google Shape;92;p19" title="Roaming Photography Santa Monica">
            <a:hlinkClick r:id="rId3"/>
          </p:cNvPr>
          <p:cNvPicPr preferRelativeResize="0"/>
          <p:nvPr/>
        </p:nvPicPr>
        <p:blipFill>
          <a:blip r:embed="rId4">
            <a:alphaModFix/>
          </a:blip>
          <a:stretch>
            <a:fillRect/>
          </a:stretch>
        </p:blipFill>
        <p:spPr>
          <a:xfrm>
            <a:off x="712621" y="0"/>
            <a:ext cx="7718758" cy="5143499"/>
          </a:xfrm>
          <a:prstGeom prst="rect">
            <a:avLst/>
          </a:prstGeom>
          <a:noFill/>
          <a:ln>
            <a:noFill/>
          </a:ln>
        </p:spPr>
      </p:pic>
      <p:pic>
        <p:nvPicPr>
          <p:cNvPr descr="Roaming Photography Santa Monica" id="93" name="Google Shape;93;p19" title="Roaming Photography Santa Monica">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You may rent a photo booth for your unique occasion! We are based in Laguna Beach, California, and are glad to go anywhere in Laguna beach and orangey County to ensure your situation is spectacular. A photo booth is an excellent exaggeration to mount up upheaval to your event! A photo booth can tally any event, including weddings, bar/bat mitzvahs, proms, graduations, birthday parties, anniversaries, quinceaeras, and delectable 16. We moreover give photo booth rentals for event undertakings such as Christmas parties, fundraisers, and everything in between. There is nothing more carefree than a photo booth to make your celebration unique! when our experience in imitation of photo booths, you are certain to invade the most extreme, personal, intimate, and amusing photos. We meet the expense of reasonable photo booth rentals for weddings, bar/bat mitzvahs, proms, graduations, birthday parties, anniversaries, quinceaeras, delectable 16 celebrations, corporate events, and community goings-on in Laguna beach and surrounding regions. endeavors in the Laguna Beach, Anaheim, Corona Del Mar, Costa Mesa, Dana Point, Huntington Beach, Irvine, Laguna Beach, Laguna Niguel, Long Beach, Newport Beach, Tustin, and adjacent regions Bring your neighboring concern to vigor in Laguna seashore behind a unquestionably customisable photo booth that provides the ultimate experience. The 360 Photo Booth Experience at Laguna Beach. Whether you're getting married or hosting a thing situation or party, our personalized booths will mount up some excitement to your celebration later than your entourage, family, and friends.Experience the thrill of a bespoke photo booth bolster that meets your individual needs. We give a positive response that all matter is unique, and we use our professional experience to get knowledge and experience. Although we are situated in Long Beach, we now help Los Angeles, yellow County, San Diego, and Phoenix, and we are keen to travel! 360 Photo Booth is Laguna Niguel's leading photo booth rental company. We manage to pay for a seamless first-class help to every of our clients and ensure that we will exceed every expectations for any special occasion, such as your wedding, birthday party, company or corporate party, assistant professor dance, bridal shower, etc. We meet the expense of each unique occasion past full and personalized packages, high-quality photo booths, bespoke photo designs, clever personnel, dependable attendants, and reasonably priced and transparent pricing to give an unforgettable experience. We offer all consumers and clients when an unbelievable experience that includes the greatest serve at a reasonable price. Our gate air booth is one of a kind, allowing guests to accommodate going on to ten individuals in a photo with a specifically made logo.Hello, partygoers! This event, held in Laguna Canyon, solitary a stone's toss from Laguna Beach, was nothing sudden of spectacular. fortunate Frog Photo Booth photographed the situation upon a rooftop terrace later than a slick and relaxing ambiance. Music pulsed. People danced. connections and couples moved easily amongst the bar, dance floor, and describe booth. It was a thrilling experience every around, but the 360 photo booth stole the show. Jim and Fiona made a wise choice! {} Imagine fortunate Frog's architecture and design beauty and rambling canyon pathways as the breathtaking quality for 360-degree photo booth images. James and Liz sought for the greatest 360 photo booth rental in Laguna Beach, and we surpassed their expectations. The photo booth created an fascinating tune where every grin and pose became a treasured souvenir, transforming little moments into unforgettable memories.The lucky Frog photo booth rental provided a tone for spontaneous group photographs and dance-offs... From interactive sketches to passionate embraces... Our items range from superior masquerade masks to quirky placards. Guests brought their personality to each frame, and all detail was recorded. The laughter grew in tandem once the prints. The 360 picture booth hastily became the main narrowing of the event. fortunate Frog photo booth rental continues to stand out every era taking into consideration cutting-edge technology and one-of-a-kind features.The 360 photo booth not isolated managed to invade static moments but furthermore increased the rapidity of the event. Its facility to spin and lp the entire image insured that no subtlety and no dance move, and no rapid burst of laughter went undetected. What's the result? A total visual scrap book of the best raves, captured from various perspectives.Whether you're organizing a wedding, corporate event, or celebration, our 360 photo booth will manage to pay for an unforgettable experience. create your moments unforgettable. fortunate Frog photo booth rental offers 360-degree photo booth rentals in Laguna Beach.&#10;" id="98" name="Google Shape;98;p20" title="Roaming Photography Santa Monica">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Roaming Photography Santa Monica" id="99" name="Google Shape;99;p20" title="Roaming Photography Santa Monica">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You may rent a photo booth for your unique occasion! We are based in Laguna Beach, California, and are glad to go anywhere in Laguna beach and orangey County to ensure your situation is spectacular. A photo booth is an excellent exaggeration to mount up upheaval to your event! A photo booth can tally any event, including weddings, bar/bat mitzvahs, proms, graduations, birthday parties, anniversaries, quinceaeras, and delectable 16. We moreover give photo booth rentals for event undertakings such as Christmas parties, fundraisers, and everything in between. There is nothing more carefree than a photo booth to make your celebration unique! when our experience in imitation of photo booths, you are certain to invade the most extreme, personal, intimate, and amusing photos. We meet the expense of reasonable photo booth rentals for weddings, bar/bat mitzvahs, proms, graduations, birthday parties, anniversaries, quinceaeras, delectable 16 celebrations, corporate events, and community goings-on in Laguna beach and surrounding regions. endeavors in the Laguna Beach, Anaheim, Corona Del Mar, Costa Mesa, Dana Point, Huntington Beach, Irvine, Laguna Beach, Laguna Niguel, Long Beach, Newport Beach, Tustin, and adjacent regions Bring your neighboring concern to vigor in Laguna seashore behind a unquestionably customisable photo booth that provides the ultimate experience. The 360 Photo Booth Experience at Laguna Beach. Whether you're getting married or hosting a thing situation or party, our personalized booths will mount up some excitement to your celebration later than your entourage, family, and friends.Experience the thrill of a bespoke photo booth bolster that meets your individual needs. We give a positive response that all matter is unique, and we use our professional experience to get knowledge and experience. Although we are situated in Long Beach, we now help Los Angeles, yellow County, San Diego, and Phoenix, and we are keen to travel! 360 Photo Booth is Laguna Niguel's leading photo booth rental company. We manage to pay for a seamless first-class help to every of our clients and ensure that we will exceed every expectations for any special occasion, such as your wedding, birthday party, company or corporate party, assistant professor dance, bridal shower, etc. We meet the expense of each unique occasion past full and personalized packages, high-quality photo booths, bespoke photo designs, clever personnel, dependable attendants, and reasonably priced and transparent pricing to give an unforgettable experience. We offer all consumers and clients when an unbelievable experience that includes the greatest serve at a reasonable price. Our gate air booth is one of a kind, allowing guests to accommodate going on to ten individuals in a photo with a specifically made logo.Hello, partygoers! This event, held in Laguna Canyon, solitary a stone's toss from Laguna Beach, was nothing sudden of spectacular. fortunate Frog Photo Booth photographed the situation upon a rooftop terrace later than a slick and relaxing ambiance. Music pulsed. People danced. connections and couples moved easily amongst the bar, dance floor, and describe booth. It was a thrilling experience every around, but the 360 photo booth stole the show. Jim and Fiona made a wise choice! {} Imagine fortunate Frog's architecture and design beauty and rambling canyon pathways as the breathtaking quality for 360-degree photo booth images. James and Liz sought for the greatest 360 photo booth rental in Laguna Beach, and we surpassed their expectations. The photo booth created an fascinating tune where every grin and pose became a treasured souvenir, transforming little moments into unforgettable memories.The lucky Frog photo booth rental provided a tone for spontaneous group photographs and dance-offs... From interactive sketches to passionate embraces... Our items range from superior masquerade masks to quirky placards. Guests brought their personality to each frame, and all detail was recorded. The laughter grew in tandem once the prints. The 360 picture booth hastily became the main narrowing of the event. fortunate Frog photo booth rental continues to stand out every era taking into consideration cutting-edge technology and one-of-a-kind features.The 360 photo booth not isolated managed to invade static moments but furthermore increased the rapidity of the event. Its facility to spin and lp the entire image insured that no subtlety and no dance move, and no rapid burst of laughter went undetected. What's the result? A total visual scrap book of the best raves, captured from various perspectives.Whether you're organizing a wedding, corporate event, or celebration, our 360 photo booth will manage to pay for an unforgettable experience. create your moments unforgettable. fortunate Frog photo booth rental offers 360-degree photo booth rentals in Laguna Beach.&#10;" id="104" name="Google Shape;104;p21" title="Roaming Photography Santa Monica">
            <a:hlinkClick r:id="rId3"/>
          </p:cNvPr>
          <p:cNvPicPr preferRelativeResize="0"/>
          <p:nvPr/>
        </p:nvPicPr>
        <p:blipFill>
          <a:blip r:embed="rId4">
            <a:alphaModFix/>
          </a:blip>
          <a:stretch>
            <a:fillRect/>
          </a:stretch>
        </p:blipFill>
        <p:spPr>
          <a:xfrm>
            <a:off x="2753683" y="0"/>
            <a:ext cx="3636633" cy="5143500"/>
          </a:xfrm>
          <a:prstGeom prst="rect">
            <a:avLst/>
          </a:prstGeom>
          <a:noFill/>
          <a:ln>
            <a:noFill/>
          </a:ln>
        </p:spPr>
      </p:pic>
      <p:pic>
        <p:nvPicPr>
          <p:cNvPr descr="Roaming Photography Santa Monica" id="105" name="Google Shape;105;p21" title="Roaming Photography Santa Monica">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